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</p:sldMasterIdLst>
  <p:notesMasterIdLst>
    <p:notesMasterId r:id="rId31"/>
  </p:notesMasterIdLst>
  <p:sldIdLst>
    <p:sldId id="256" r:id="rId2"/>
    <p:sldId id="291" r:id="rId3"/>
    <p:sldId id="290" r:id="rId4"/>
    <p:sldId id="289" r:id="rId5"/>
    <p:sldId id="294" r:id="rId6"/>
    <p:sldId id="276" r:id="rId7"/>
    <p:sldId id="292" r:id="rId8"/>
    <p:sldId id="293" r:id="rId9"/>
    <p:sldId id="263" r:id="rId10"/>
    <p:sldId id="258" r:id="rId11"/>
    <p:sldId id="273" r:id="rId12"/>
    <p:sldId id="259" r:id="rId13"/>
    <p:sldId id="269" r:id="rId14"/>
    <p:sldId id="261" r:id="rId15"/>
    <p:sldId id="260" r:id="rId16"/>
    <p:sldId id="270" r:id="rId17"/>
    <p:sldId id="264" r:id="rId18"/>
    <p:sldId id="275" r:id="rId19"/>
    <p:sldId id="274" r:id="rId20"/>
    <p:sldId id="277" r:id="rId21"/>
    <p:sldId id="278" r:id="rId22"/>
    <p:sldId id="280" r:id="rId23"/>
    <p:sldId id="281" r:id="rId24"/>
    <p:sldId id="283" r:id="rId25"/>
    <p:sldId id="287" r:id="rId26"/>
    <p:sldId id="282" r:id="rId27"/>
    <p:sldId id="285" r:id="rId28"/>
    <p:sldId id="279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E1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1453"/>
  </p:normalViewPr>
  <p:slideViewPr>
    <p:cSldViewPr snapToGrid="0" snapToObjects="1">
      <p:cViewPr>
        <p:scale>
          <a:sx n="140" d="100"/>
          <a:sy n="140" d="100"/>
        </p:scale>
        <p:origin x="11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53B56-3E82-E244-8FA0-45919833CDB3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EA82890C-A6D8-1648-B793-B1D318C5C3AC}">
      <dgm:prSet phldrT="[Text]"/>
      <dgm:spPr/>
      <dgm:t>
        <a:bodyPr/>
        <a:lstStyle/>
        <a:p>
          <a:r>
            <a:rPr lang="en-GB" dirty="0">
              <a:latin typeface="Century Gothic" panose="020B0502020202020204" pitchFamily="34" charset="0"/>
            </a:rPr>
            <a:t>Building Shiny application</a:t>
          </a:r>
        </a:p>
      </dgm:t>
    </dgm:pt>
    <dgm:pt modelId="{1C82D7F3-5F0B-9F43-9D38-2DD4F297D08A}" type="parTrans" cxnId="{35F285D9-76A3-6C44-835D-065FCBC02BC3}">
      <dgm:prSet/>
      <dgm:spPr/>
      <dgm:t>
        <a:bodyPr/>
        <a:lstStyle/>
        <a:p>
          <a:endParaRPr lang="en-GB"/>
        </a:p>
      </dgm:t>
    </dgm:pt>
    <dgm:pt modelId="{BB7FD56C-73BA-7A41-B55B-77C4C4412BBA}" type="sibTrans" cxnId="{35F285D9-76A3-6C44-835D-065FCBC02BC3}">
      <dgm:prSet/>
      <dgm:spPr/>
      <dgm:t>
        <a:bodyPr/>
        <a:lstStyle/>
        <a:p>
          <a:endParaRPr lang="en-GB"/>
        </a:p>
      </dgm:t>
    </dgm:pt>
    <dgm:pt modelId="{C3B83129-6CCF-344B-B992-EB79FB3B1A03}">
      <dgm:prSet phldrT="[Text]"/>
      <dgm:spPr/>
      <dgm:t>
        <a:bodyPr/>
        <a:lstStyle/>
        <a:p>
          <a:r>
            <a:rPr lang="en-GB" dirty="0">
              <a:latin typeface="Century Gothic" panose="020B0502020202020204" pitchFamily="34" charset="0"/>
            </a:rPr>
            <a:t>Testing</a:t>
          </a:r>
          <a:r>
            <a:rPr lang="en-GB" dirty="0"/>
            <a:t> </a:t>
          </a:r>
        </a:p>
      </dgm:t>
    </dgm:pt>
    <dgm:pt modelId="{AC66463E-1BCA-2941-8326-0E3CBB1D4124}" type="parTrans" cxnId="{3509F5C7-A53A-0343-AB86-64D6099A973F}">
      <dgm:prSet/>
      <dgm:spPr/>
      <dgm:t>
        <a:bodyPr/>
        <a:lstStyle/>
        <a:p>
          <a:endParaRPr lang="en-GB"/>
        </a:p>
      </dgm:t>
    </dgm:pt>
    <dgm:pt modelId="{403AF5EE-BD7A-FC48-A152-9020F579518A}" type="sibTrans" cxnId="{3509F5C7-A53A-0343-AB86-64D6099A973F}">
      <dgm:prSet/>
      <dgm:spPr/>
      <dgm:t>
        <a:bodyPr/>
        <a:lstStyle/>
        <a:p>
          <a:endParaRPr lang="en-GB"/>
        </a:p>
      </dgm:t>
    </dgm:pt>
    <dgm:pt modelId="{73C45B83-858A-DC4F-97DF-61FFB63A8C86}">
      <dgm:prSet phldrT="[Text]"/>
      <dgm:spPr/>
      <dgm:t>
        <a:bodyPr/>
        <a:lstStyle/>
        <a:p>
          <a:r>
            <a:rPr lang="en-GB" dirty="0">
              <a:latin typeface="Century Gothic" panose="020B0502020202020204" pitchFamily="34" charset="0"/>
            </a:rPr>
            <a:t>Containerizing using docker</a:t>
          </a:r>
        </a:p>
      </dgm:t>
    </dgm:pt>
    <dgm:pt modelId="{0FD9109D-4997-EF46-984F-87D639F55392}" type="parTrans" cxnId="{7A771F4C-06BD-C94C-AEC6-33AF88D817F7}">
      <dgm:prSet/>
      <dgm:spPr/>
      <dgm:t>
        <a:bodyPr/>
        <a:lstStyle/>
        <a:p>
          <a:endParaRPr lang="en-GB"/>
        </a:p>
      </dgm:t>
    </dgm:pt>
    <dgm:pt modelId="{D00A17BA-86A9-914C-9EB9-057E95F0E148}" type="sibTrans" cxnId="{7A771F4C-06BD-C94C-AEC6-33AF88D817F7}">
      <dgm:prSet/>
      <dgm:spPr/>
      <dgm:t>
        <a:bodyPr/>
        <a:lstStyle/>
        <a:p>
          <a:endParaRPr lang="en-GB"/>
        </a:p>
      </dgm:t>
    </dgm:pt>
    <dgm:pt modelId="{CBE0C70A-EA78-E34D-A80A-5FC8AAF86925}">
      <dgm:prSet phldrT="[Text]"/>
      <dgm:spPr/>
      <dgm:t>
        <a:bodyPr/>
        <a:lstStyle/>
        <a:p>
          <a:r>
            <a:rPr lang="en-GB" dirty="0">
              <a:latin typeface="Century Gothic" panose="020B0502020202020204" pitchFamily="34" charset="0"/>
            </a:rPr>
            <a:t>Deploy using shinyproxy</a:t>
          </a:r>
        </a:p>
      </dgm:t>
    </dgm:pt>
    <dgm:pt modelId="{BA53FE38-A3F6-4A44-ACE6-22C77326F5A4}" type="parTrans" cxnId="{58BA35CE-29A4-3E4C-BB57-60374F6F7508}">
      <dgm:prSet/>
      <dgm:spPr/>
      <dgm:t>
        <a:bodyPr/>
        <a:lstStyle/>
        <a:p>
          <a:endParaRPr lang="en-GB"/>
        </a:p>
      </dgm:t>
    </dgm:pt>
    <dgm:pt modelId="{E85BEB3B-F11A-FD41-8B71-5DD1230667C1}" type="sibTrans" cxnId="{58BA35CE-29A4-3E4C-BB57-60374F6F7508}">
      <dgm:prSet/>
      <dgm:spPr/>
      <dgm:t>
        <a:bodyPr/>
        <a:lstStyle/>
        <a:p>
          <a:endParaRPr lang="en-GB"/>
        </a:p>
      </dgm:t>
    </dgm:pt>
    <dgm:pt modelId="{47010CEC-F0D3-E940-B702-C6ABEDE24CAC}" type="pres">
      <dgm:prSet presAssocID="{53053B56-3E82-E244-8FA0-45919833CDB3}" presName="Name0" presStyleCnt="0">
        <dgm:presLayoutVars>
          <dgm:dir/>
          <dgm:animLvl val="lvl"/>
          <dgm:resizeHandles val="exact"/>
        </dgm:presLayoutVars>
      </dgm:prSet>
      <dgm:spPr/>
    </dgm:pt>
    <dgm:pt modelId="{12100F9B-00E5-D04C-92CD-0A01C14EDDA3}" type="pres">
      <dgm:prSet presAssocID="{EA82890C-A6D8-1648-B793-B1D318C5C3AC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4837C97-728F-F04E-9AA6-272EC30CBDE2}" type="pres">
      <dgm:prSet presAssocID="{BB7FD56C-73BA-7A41-B55B-77C4C4412BBA}" presName="parTxOnlySpace" presStyleCnt="0"/>
      <dgm:spPr/>
    </dgm:pt>
    <dgm:pt modelId="{1D48372D-2DC0-3542-AFF4-73819BA58723}" type="pres">
      <dgm:prSet presAssocID="{C3B83129-6CCF-344B-B992-EB79FB3B1A03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DD98609-11E9-F344-A111-B6A667F49935}" type="pres">
      <dgm:prSet presAssocID="{403AF5EE-BD7A-FC48-A152-9020F579518A}" presName="parTxOnlySpace" presStyleCnt="0"/>
      <dgm:spPr/>
    </dgm:pt>
    <dgm:pt modelId="{9B2C91D4-8FF5-0943-85BB-5D76D5446937}" type="pres">
      <dgm:prSet presAssocID="{73C45B83-858A-DC4F-97DF-61FFB63A8C86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8B5402C-4F5B-8946-AAA6-4ADC6283CF36}" type="pres">
      <dgm:prSet presAssocID="{D00A17BA-86A9-914C-9EB9-057E95F0E148}" presName="parTxOnlySpace" presStyleCnt="0"/>
      <dgm:spPr/>
    </dgm:pt>
    <dgm:pt modelId="{6121F634-781D-9442-B90D-1D0B29C7BFF4}" type="pres">
      <dgm:prSet presAssocID="{CBE0C70A-EA78-E34D-A80A-5FC8AAF86925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6207717-D09B-7B4B-B6CC-9FC5A096E67F}" type="presOf" srcId="{CBE0C70A-EA78-E34D-A80A-5FC8AAF86925}" destId="{6121F634-781D-9442-B90D-1D0B29C7BFF4}" srcOrd="0" destOrd="0" presId="urn:microsoft.com/office/officeart/2005/8/layout/chevron1"/>
    <dgm:cxn modelId="{6EDF4C4B-1969-2F44-85AC-73E5263C6699}" type="presOf" srcId="{EA82890C-A6D8-1648-B793-B1D318C5C3AC}" destId="{12100F9B-00E5-D04C-92CD-0A01C14EDDA3}" srcOrd="0" destOrd="0" presId="urn:microsoft.com/office/officeart/2005/8/layout/chevron1"/>
    <dgm:cxn modelId="{7A771F4C-06BD-C94C-AEC6-33AF88D817F7}" srcId="{53053B56-3E82-E244-8FA0-45919833CDB3}" destId="{73C45B83-858A-DC4F-97DF-61FFB63A8C86}" srcOrd="2" destOrd="0" parTransId="{0FD9109D-4997-EF46-984F-87D639F55392}" sibTransId="{D00A17BA-86A9-914C-9EB9-057E95F0E148}"/>
    <dgm:cxn modelId="{7378649F-B66D-3444-A55E-0F237BC8A498}" type="presOf" srcId="{73C45B83-858A-DC4F-97DF-61FFB63A8C86}" destId="{9B2C91D4-8FF5-0943-85BB-5D76D5446937}" srcOrd="0" destOrd="0" presId="urn:microsoft.com/office/officeart/2005/8/layout/chevron1"/>
    <dgm:cxn modelId="{860669BA-D4E5-FB4A-AFF6-5F34E879B0A2}" type="presOf" srcId="{53053B56-3E82-E244-8FA0-45919833CDB3}" destId="{47010CEC-F0D3-E940-B702-C6ABEDE24CAC}" srcOrd="0" destOrd="0" presId="urn:microsoft.com/office/officeart/2005/8/layout/chevron1"/>
    <dgm:cxn modelId="{0DBF09C5-CE9F-F24D-AD0D-AAB7901ED1F8}" type="presOf" srcId="{C3B83129-6CCF-344B-B992-EB79FB3B1A03}" destId="{1D48372D-2DC0-3542-AFF4-73819BA58723}" srcOrd="0" destOrd="0" presId="urn:microsoft.com/office/officeart/2005/8/layout/chevron1"/>
    <dgm:cxn modelId="{3509F5C7-A53A-0343-AB86-64D6099A973F}" srcId="{53053B56-3E82-E244-8FA0-45919833CDB3}" destId="{C3B83129-6CCF-344B-B992-EB79FB3B1A03}" srcOrd="1" destOrd="0" parTransId="{AC66463E-1BCA-2941-8326-0E3CBB1D4124}" sibTransId="{403AF5EE-BD7A-FC48-A152-9020F579518A}"/>
    <dgm:cxn modelId="{58BA35CE-29A4-3E4C-BB57-60374F6F7508}" srcId="{53053B56-3E82-E244-8FA0-45919833CDB3}" destId="{CBE0C70A-EA78-E34D-A80A-5FC8AAF86925}" srcOrd="3" destOrd="0" parTransId="{BA53FE38-A3F6-4A44-ACE6-22C77326F5A4}" sibTransId="{E85BEB3B-F11A-FD41-8B71-5DD1230667C1}"/>
    <dgm:cxn modelId="{35F285D9-76A3-6C44-835D-065FCBC02BC3}" srcId="{53053B56-3E82-E244-8FA0-45919833CDB3}" destId="{EA82890C-A6D8-1648-B793-B1D318C5C3AC}" srcOrd="0" destOrd="0" parTransId="{1C82D7F3-5F0B-9F43-9D38-2DD4F297D08A}" sibTransId="{BB7FD56C-73BA-7A41-B55B-77C4C4412BBA}"/>
    <dgm:cxn modelId="{82441031-BB95-0F42-903F-48F34C859199}" type="presParOf" srcId="{47010CEC-F0D3-E940-B702-C6ABEDE24CAC}" destId="{12100F9B-00E5-D04C-92CD-0A01C14EDDA3}" srcOrd="0" destOrd="0" presId="urn:microsoft.com/office/officeart/2005/8/layout/chevron1"/>
    <dgm:cxn modelId="{2F223993-17FF-D149-9713-12BC825A0721}" type="presParOf" srcId="{47010CEC-F0D3-E940-B702-C6ABEDE24CAC}" destId="{94837C97-728F-F04E-9AA6-272EC30CBDE2}" srcOrd="1" destOrd="0" presId="urn:microsoft.com/office/officeart/2005/8/layout/chevron1"/>
    <dgm:cxn modelId="{C20B5899-A910-A44A-B0EC-F61CD7BCB0D0}" type="presParOf" srcId="{47010CEC-F0D3-E940-B702-C6ABEDE24CAC}" destId="{1D48372D-2DC0-3542-AFF4-73819BA58723}" srcOrd="2" destOrd="0" presId="urn:microsoft.com/office/officeart/2005/8/layout/chevron1"/>
    <dgm:cxn modelId="{35B36619-8EE7-3E4F-8CBD-6AF93ED933ED}" type="presParOf" srcId="{47010CEC-F0D3-E940-B702-C6ABEDE24CAC}" destId="{DDD98609-11E9-F344-A111-B6A667F49935}" srcOrd="3" destOrd="0" presId="urn:microsoft.com/office/officeart/2005/8/layout/chevron1"/>
    <dgm:cxn modelId="{24D14D02-DB84-EC45-B122-53D2BEE4BC4B}" type="presParOf" srcId="{47010CEC-F0D3-E940-B702-C6ABEDE24CAC}" destId="{9B2C91D4-8FF5-0943-85BB-5D76D5446937}" srcOrd="4" destOrd="0" presId="urn:microsoft.com/office/officeart/2005/8/layout/chevron1"/>
    <dgm:cxn modelId="{AE0963A8-7D9A-814E-93BB-BD2BCD9715B4}" type="presParOf" srcId="{47010CEC-F0D3-E940-B702-C6ABEDE24CAC}" destId="{58B5402C-4F5B-8946-AAA6-4ADC6283CF36}" srcOrd="5" destOrd="0" presId="urn:microsoft.com/office/officeart/2005/8/layout/chevron1"/>
    <dgm:cxn modelId="{FC0D2E08-9EDF-8843-A1C3-BFCF9BEA15B6}" type="presParOf" srcId="{47010CEC-F0D3-E940-B702-C6ABEDE24CAC}" destId="{6121F634-781D-9442-B90D-1D0B29C7BFF4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100F9B-00E5-D04C-92CD-0A01C14EDDA3}">
      <dsp:nvSpPr>
        <dsp:cNvPr id="0" name=""/>
        <dsp:cNvSpPr/>
      </dsp:nvSpPr>
      <dsp:spPr>
        <a:xfrm>
          <a:off x="4877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Century Gothic" panose="020B0502020202020204" pitchFamily="34" charset="0"/>
            </a:rPr>
            <a:t>Building Shiny application</a:t>
          </a:r>
        </a:p>
      </dsp:txBody>
      <dsp:txXfrm>
        <a:off x="572760" y="1607785"/>
        <a:ext cx="1703651" cy="1135766"/>
      </dsp:txXfrm>
    </dsp:sp>
    <dsp:sp modelId="{1D48372D-2DC0-3542-AFF4-73819BA58723}">
      <dsp:nvSpPr>
        <dsp:cNvPr id="0" name=""/>
        <dsp:cNvSpPr/>
      </dsp:nvSpPr>
      <dsp:spPr>
        <a:xfrm>
          <a:off x="2560353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Century Gothic" panose="020B0502020202020204" pitchFamily="34" charset="0"/>
            </a:rPr>
            <a:t>Testing</a:t>
          </a:r>
          <a:r>
            <a:rPr lang="en-GB" sz="1800" kern="1200" dirty="0"/>
            <a:t> </a:t>
          </a:r>
        </a:p>
      </dsp:txBody>
      <dsp:txXfrm>
        <a:off x="3128236" y="1607785"/>
        <a:ext cx="1703651" cy="1135766"/>
      </dsp:txXfrm>
    </dsp:sp>
    <dsp:sp modelId="{9B2C91D4-8FF5-0943-85BB-5D76D5446937}">
      <dsp:nvSpPr>
        <dsp:cNvPr id="0" name=""/>
        <dsp:cNvSpPr/>
      </dsp:nvSpPr>
      <dsp:spPr>
        <a:xfrm>
          <a:off x="5115829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Century Gothic" panose="020B0502020202020204" pitchFamily="34" charset="0"/>
            </a:rPr>
            <a:t>Containerizing using docker</a:t>
          </a:r>
        </a:p>
      </dsp:txBody>
      <dsp:txXfrm>
        <a:off x="5683712" y="1607785"/>
        <a:ext cx="1703651" cy="1135766"/>
      </dsp:txXfrm>
    </dsp:sp>
    <dsp:sp modelId="{6121F634-781D-9442-B90D-1D0B29C7BFF4}">
      <dsp:nvSpPr>
        <dsp:cNvPr id="0" name=""/>
        <dsp:cNvSpPr/>
      </dsp:nvSpPr>
      <dsp:spPr>
        <a:xfrm>
          <a:off x="7671304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Century Gothic" panose="020B0502020202020204" pitchFamily="34" charset="0"/>
            </a:rPr>
            <a:t>Deploy using shinyproxy</a:t>
          </a:r>
        </a:p>
      </dsp:txBody>
      <dsp:txXfrm>
        <a:off x="8239187" y="1607785"/>
        <a:ext cx="1703651" cy="1135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04C42-F59C-B24C-BCCF-05F4B351FE26}" type="datetimeFigureOut">
              <a:rPr lang="en-US" smtClean="0"/>
              <a:t>3/6/20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B0050-2378-1846-896D-E1AB6E6CF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54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B0050-2378-1846-896D-E1AB6E6CF1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51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3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7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46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9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15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65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38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055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7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D3675-3214-0B44-A7B3-0E7062B65406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A623F-07EA-3240-B3A7-93355696F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101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wnload.docker.com/linux/debian" TargetMode="External"/><Relationship Id="rId2" Type="http://schemas.openxmlformats.org/officeDocument/2006/relationships/hyperlink" Target="https://download.docker.com/linux/debian/gp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atwgao/knitr_repor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ppa.launchpad.net/webupd8team/java/ubunt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269-834A-5440-8FD0-F592865C1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Century Gothic" panose="020B0502020202020204" pitchFamily="34" charset="0"/>
              </a:rPr>
              <a:t>Taking R and shiny to production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65C23-0EF0-4E46-B13E-64AC7AD90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dirty="0">
                <a:latin typeface="Century Gothic" panose="020B0502020202020204" pitchFamily="34" charset="0"/>
              </a:rPr>
              <a:t>Gao Maribe, PhD</a:t>
            </a:r>
          </a:p>
          <a:p>
            <a:r>
              <a:rPr lang="en-US" sz="2000" dirty="0">
                <a:latin typeface="Century Gothic" panose="020B0502020202020204" pitchFamily="34" charset="0"/>
              </a:rPr>
              <a:t>Data Scientist at </a:t>
            </a:r>
            <a:r>
              <a:rPr lang="en-US" sz="2000" dirty="0" err="1">
                <a:latin typeface="Century Gothic" panose="020B0502020202020204" pitchFamily="34" charset="0"/>
              </a:rPr>
              <a:t>dotmodus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8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788D-2C5B-584D-B1DE-6FEB59388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Project structure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A7C0E94-01A3-F647-BBC0-0D7AD48B28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970452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331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2100F9B-00E5-D04C-92CD-0A01C14EDD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12100F9B-00E5-D04C-92CD-0A01C14EDD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D48372D-2DC0-3542-AFF4-73819BA587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1D48372D-2DC0-3542-AFF4-73819BA587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B2C91D4-8FF5-0943-85BB-5D76D54469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9B2C91D4-8FF5-0943-85BB-5D76D54469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121F634-781D-9442-B90D-1D0B29C7BF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6121F634-781D-9442-B90D-1D0B29C7BF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A29A97C-0C3C-4F06-9CA4-68DFD1CE4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01292C1-8B12-4AF2-9B59-8851A132E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360023"/>
            <a:ext cx="5342806" cy="4453168"/>
          </a:xfrm>
          <a:custGeom>
            <a:avLst/>
            <a:gdLst>
              <a:gd name="connsiteX0" fmla="*/ 313737 w 5342806"/>
              <a:gd name="connsiteY0" fmla="*/ 2699726 h 4453168"/>
              <a:gd name="connsiteX1" fmla="*/ 775980 w 5342806"/>
              <a:gd name="connsiteY1" fmla="*/ 2699726 h 4453168"/>
              <a:gd name="connsiteX2" fmla="*/ 846865 w 5342806"/>
              <a:gd name="connsiteY2" fmla="*/ 2741502 h 4453168"/>
              <a:gd name="connsiteX3" fmla="*/ 1078485 w 5342806"/>
              <a:gd name="connsiteY3" fmla="*/ 3140369 h 4453168"/>
              <a:gd name="connsiteX4" fmla="*/ 1078485 w 5342806"/>
              <a:gd name="connsiteY4" fmla="*/ 3221933 h 4453168"/>
              <a:gd name="connsiteX5" fmla="*/ 846865 w 5342806"/>
              <a:gd name="connsiteY5" fmla="*/ 3620799 h 4453168"/>
              <a:gd name="connsiteX6" fmla="*/ 775980 w 5342806"/>
              <a:gd name="connsiteY6" fmla="*/ 3662576 h 4453168"/>
              <a:gd name="connsiteX7" fmla="*/ 313737 w 5342806"/>
              <a:gd name="connsiteY7" fmla="*/ 3662576 h 4453168"/>
              <a:gd name="connsiteX8" fmla="*/ 241855 w 5342806"/>
              <a:gd name="connsiteY8" fmla="*/ 3620799 h 4453168"/>
              <a:gd name="connsiteX9" fmla="*/ 11232 w 5342806"/>
              <a:gd name="connsiteY9" fmla="*/ 3221933 h 4453168"/>
              <a:gd name="connsiteX10" fmla="*/ 11232 w 5342806"/>
              <a:gd name="connsiteY10" fmla="*/ 3140369 h 4453168"/>
              <a:gd name="connsiteX11" fmla="*/ 241855 w 5342806"/>
              <a:gd name="connsiteY11" fmla="*/ 2741502 h 4453168"/>
              <a:gd name="connsiteX12" fmla="*/ 313737 w 5342806"/>
              <a:gd name="connsiteY12" fmla="*/ 2699726 h 4453168"/>
              <a:gd name="connsiteX13" fmla="*/ 2150770 w 5342806"/>
              <a:gd name="connsiteY13" fmla="*/ 492430 h 4453168"/>
              <a:gd name="connsiteX14" fmla="*/ 2388454 w 5342806"/>
              <a:gd name="connsiteY14" fmla="*/ 492430 h 4453168"/>
              <a:gd name="connsiteX15" fmla="*/ 2416181 w 5342806"/>
              <a:gd name="connsiteY15" fmla="*/ 492430 h 4453168"/>
              <a:gd name="connsiteX16" fmla="*/ 2442639 w 5342806"/>
              <a:gd name="connsiteY16" fmla="*/ 537992 h 4453168"/>
              <a:gd name="connsiteX17" fmla="*/ 2572233 w 5342806"/>
              <a:gd name="connsiteY17" fmla="*/ 761161 h 4453168"/>
              <a:gd name="connsiteX18" fmla="*/ 2572233 w 5342806"/>
              <a:gd name="connsiteY18" fmla="*/ 886078 h 4453168"/>
              <a:gd name="connsiteX19" fmla="*/ 2217501 w 5342806"/>
              <a:gd name="connsiteY19" fmla="*/ 1496950 h 4453168"/>
              <a:gd name="connsiteX20" fmla="*/ 2108941 w 5342806"/>
              <a:gd name="connsiteY20" fmla="*/ 1560931 h 4453168"/>
              <a:gd name="connsiteX21" fmla="*/ 1401007 w 5342806"/>
              <a:gd name="connsiteY21" fmla="*/ 1560931 h 4453168"/>
              <a:gd name="connsiteX22" fmla="*/ 1367679 w 5342806"/>
              <a:gd name="connsiteY22" fmla="*/ 1556504 h 4453168"/>
              <a:gd name="connsiteX23" fmla="*/ 1344756 w 5342806"/>
              <a:gd name="connsiteY23" fmla="*/ 1546893 h 4453168"/>
              <a:gd name="connsiteX24" fmla="*/ 1358765 w 5342806"/>
              <a:gd name="connsiteY24" fmla="*/ 1522665 h 4453168"/>
              <a:gd name="connsiteX25" fmla="*/ 1855078 w 5342806"/>
              <a:gd name="connsiteY25" fmla="*/ 664281 h 4453168"/>
              <a:gd name="connsiteX26" fmla="*/ 2150770 w 5342806"/>
              <a:gd name="connsiteY26" fmla="*/ 492430 h 4453168"/>
              <a:gd name="connsiteX27" fmla="*/ 1359084 w 5342806"/>
              <a:gd name="connsiteY27" fmla="*/ 0 h 4453168"/>
              <a:gd name="connsiteX28" fmla="*/ 2157630 w 5342806"/>
              <a:gd name="connsiteY28" fmla="*/ 0 h 4453168"/>
              <a:gd name="connsiteX29" fmla="*/ 2280085 w 5342806"/>
              <a:gd name="connsiteY29" fmla="*/ 72172 h 4453168"/>
              <a:gd name="connsiteX30" fmla="*/ 2494708 w 5342806"/>
              <a:gd name="connsiteY30" fmla="*/ 441767 h 4453168"/>
              <a:gd name="connsiteX31" fmla="*/ 2518954 w 5342806"/>
              <a:gd name="connsiteY31" fmla="*/ 483519 h 4453168"/>
              <a:gd name="connsiteX32" fmla="*/ 2499877 w 5342806"/>
              <a:gd name="connsiteY32" fmla="*/ 483519 h 4453168"/>
              <a:gd name="connsiteX33" fmla="*/ 2409708 w 5342806"/>
              <a:gd name="connsiteY33" fmla="*/ 483519 h 4453168"/>
              <a:gd name="connsiteX34" fmla="*/ 2370537 w 5342806"/>
              <a:gd name="connsiteY34" fmla="*/ 416064 h 4453168"/>
              <a:gd name="connsiteX35" fmla="*/ 2220885 w 5342806"/>
              <a:gd name="connsiteY35" fmla="*/ 158353 h 4453168"/>
              <a:gd name="connsiteX36" fmla="*/ 2112324 w 5342806"/>
              <a:gd name="connsiteY36" fmla="*/ 94371 h 4453168"/>
              <a:gd name="connsiteX37" fmla="*/ 1404390 w 5342806"/>
              <a:gd name="connsiteY37" fmla="*/ 94371 h 4453168"/>
              <a:gd name="connsiteX38" fmla="*/ 1294301 w 5342806"/>
              <a:gd name="connsiteY38" fmla="*/ 158353 h 4453168"/>
              <a:gd name="connsiteX39" fmla="*/ 941098 w 5342806"/>
              <a:gd name="connsiteY39" fmla="*/ 769224 h 4453168"/>
              <a:gd name="connsiteX40" fmla="*/ 941098 w 5342806"/>
              <a:gd name="connsiteY40" fmla="*/ 894141 h 4453168"/>
              <a:gd name="connsiteX41" fmla="*/ 1294301 w 5342806"/>
              <a:gd name="connsiteY41" fmla="*/ 1505013 h 4453168"/>
              <a:gd name="connsiteX42" fmla="*/ 1340745 w 5342806"/>
              <a:gd name="connsiteY42" fmla="*/ 1551856 h 4453168"/>
              <a:gd name="connsiteX43" fmla="*/ 1346119 w 5342806"/>
              <a:gd name="connsiteY43" fmla="*/ 1554109 h 4453168"/>
              <a:gd name="connsiteX44" fmla="*/ 1317310 w 5342806"/>
              <a:gd name="connsiteY44" fmla="*/ 1603934 h 4453168"/>
              <a:gd name="connsiteX45" fmla="*/ 1295884 w 5342806"/>
              <a:gd name="connsiteY45" fmla="*/ 1640991 h 4453168"/>
              <a:gd name="connsiteX46" fmla="*/ 1318107 w 5342806"/>
              <a:gd name="connsiteY46" fmla="*/ 1650309 h 4453168"/>
              <a:gd name="connsiteX47" fmla="*/ 1355700 w 5342806"/>
              <a:gd name="connsiteY47" fmla="*/ 1655302 h 4453168"/>
              <a:gd name="connsiteX48" fmla="*/ 2154247 w 5342806"/>
              <a:gd name="connsiteY48" fmla="*/ 1655302 h 4453168"/>
              <a:gd name="connsiteX49" fmla="*/ 2276701 w 5342806"/>
              <a:gd name="connsiteY49" fmla="*/ 1583132 h 4453168"/>
              <a:gd name="connsiteX50" fmla="*/ 2676837 w 5342806"/>
              <a:gd name="connsiteY50" fmla="*/ 894072 h 4453168"/>
              <a:gd name="connsiteX51" fmla="*/ 2676837 w 5342806"/>
              <a:gd name="connsiteY51" fmla="*/ 753167 h 4453168"/>
              <a:gd name="connsiteX52" fmla="*/ 2544761 w 5342806"/>
              <a:gd name="connsiteY52" fmla="*/ 525724 h 4453168"/>
              <a:gd name="connsiteX53" fmla="*/ 2525427 w 5342806"/>
              <a:gd name="connsiteY53" fmla="*/ 492430 h 4453168"/>
              <a:gd name="connsiteX54" fmla="*/ 2614995 w 5342806"/>
              <a:gd name="connsiteY54" fmla="*/ 492430 h 4453168"/>
              <a:gd name="connsiteX55" fmla="*/ 4052233 w 5342806"/>
              <a:gd name="connsiteY55" fmla="*/ 492430 h 4453168"/>
              <a:gd name="connsiteX56" fmla="*/ 4343819 w 5342806"/>
              <a:gd name="connsiteY56" fmla="*/ 664281 h 4453168"/>
              <a:gd name="connsiteX57" fmla="*/ 5296604 w 5342806"/>
              <a:gd name="connsiteY57" fmla="*/ 2305041 h 4453168"/>
              <a:gd name="connsiteX58" fmla="*/ 5296604 w 5342806"/>
              <a:gd name="connsiteY58" fmla="*/ 2640558 h 4453168"/>
              <a:gd name="connsiteX59" fmla="*/ 4343819 w 5342806"/>
              <a:gd name="connsiteY59" fmla="*/ 4281318 h 4453168"/>
              <a:gd name="connsiteX60" fmla="*/ 4052233 w 5342806"/>
              <a:gd name="connsiteY60" fmla="*/ 4453168 h 4453168"/>
              <a:gd name="connsiteX61" fmla="*/ 2150770 w 5342806"/>
              <a:gd name="connsiteY61" fmla="*/ 4453168 h 4453168"/>
              <a:gd name="connsiteX62" fmla="*/ 1855078 w 5342806"/>
              <a:gd name="connsiteY62" fmla="*/ 4281318 h 4453168"/>
              <a:gd name="connsiteX63" fmla="*/ 906399 w 5342806"/>
              <a:gd name="connsiteY63" fmla="*/ 2640558 h 4453168"/>
              <a:gd name="connsiteX64" fmla="*/ 906399 w 5342806"/>
              <a:gd name="connsiteY64" fmla="*/ 2305041 h 4453168"/>
              <a:gd name="connsiteX65" fmla="*/ 1258651 w 5342806"/>
              <a:gd name="connsiteY65" fmla="*/ 1695815 h 4453168"/>
              <a:gd name="connsiteX66" fmla="*/ 1288338 w 5342806"/>
              <a:gd name="connsiteY66" fmla="*/ 1644472 h 4453168"/>
              <a:gd name="connsiteX67" fmla="*/ 1287293 w 5342806"/>
              <a:gd name="connsiteY67" fmla="*/ 1644034 h 4453168"/>
              <a:gd name="connsiteX68" fmla="*/ 1234904 w 5342806"/>
              <a:gd name="connsiteY68" fmla="*/ 1591195 h 4453168"/>
              <a:gd name="connsiteX69" fmla="*/ 836494 w 5342806"/>
              <a:gd name="connsiteY69" fmla="*/ 902135 h 4453168"/>
              <a:gd name="connsiteX70" fmla="*/ 836494 w 5342806"/>
              <a:gd name="connsiteY70" fmla="*/ 761230 h 4453168"/>
              <a:gd name="connsiteX71" fmla="*/ 1234904 w 5342806"/>
              <a:gd name="connsiteY71" fmla="*/ 72172 h 4453168"/>
              <a:gd name="connsiteX72" fmla="*/ 1359084 w 5342806"/>
              <a:gd name="connsiteY72" fmla="*/ 0 h 445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342806" h="4453168">
                <a:moveTo>
                  <a:pt x="313737" y="2699726"/>
                </a:moveTo>
                <a:cubicBezTo>
                  <a:pt x="313737" y="2699726"/>
                  <a:pt x="313737" y="2699726"/>
                  <a:pt x="775980" y="2699726"/>
                </a:cubicBezTo>
                <a:cubicBezTo>
                  <a:pt x="804933" y="2699726"/>
                  <a:pt x="832887" y="2715641"/>
                  <a:pt x="846865" y="2741502"/>
                </a:cubicBezTo>
                <a:cubicBezTo>
                  <a:pt x="846865" y="2741502"/>
                  <a:pt x="846865" y="2741502"/>
                  <a:pt x="1078485" y="3140369"/>
                </a:cubicBezTo>
                <a:cubicBezTo>
                  <a:pt x="1093461" y="3165236"/>
                  <a:pt x="1093461" y="3197066"/>
                  <a:pt x="1078485" y="3221933"/>
                </a:cubicBezTo>
                <a:cubicBezTo>
                  <a:pt x="1078485" y="3221933"/>
                  <a:pt x="1078485" y="3221933"/>
                  <a:pt x="846865" y="3620799"/>
                </a:cubicBezTo>
                <a:cubicBezTo>
                  <a:pt x="832887" y="3646661"/>
                  <a:pt x="804933" y="3662576"/>
                  <a:pt x="775980" y="3662576"/>
                </a:cubicBezTo>
                <a:cubicBezTo>
                  <a:pt x="775980" y="3662576"/>
                  <a:pt x="775980" y="3662576"/>
                  <a:pt x="313737" y="3662576"/>
                </a:cubicBezTo>
                <a:cubicBezTo>
                  <a:pt x="283786" y="3662576"/>
                  <a:pt x="256830" y="3646661"/>
                  <a:pt x="241855" y="3620799"/>
                </a:cubicBezTo>
                <a:cubicBezTo>
                  <a:pt x="241855" y="3620799"/>
                  <a:pt x="241855" y="3620799"/>
                  <a:pt x="11232" y="3221933"/>
                </a:cubicBezTo>
                <a:cubicBezTo>
                  <a:pt x="-3743" y="3197066"/>
                  <a:pt x="-3743" y="3165236"/>
                  <a:pt x="11232" y="3140369"/>
                </a:cubicBezTo>
                <a:cubicBezTo>
                  <a:pt x="11232" y="3140369"/>
                  <a:pt x="11232" y="3140369"/>
                  <a:pt x="241855" y="2741502"/>
                </a:cubicBezTo>
                <a:cubicBezTo>
                  <a:pt x="256830" y="2715641"/>
                  <a:pt x="283786" y="2699726"/>
                  <a:pt x="313737" y="2699726"/>
                </a:cubicBezTo>
                <a:close/>
                <a:moveTo>
                  <a:pt x="2150770" y="492430"/>
                </a:moveTo>
                <a:cubicBezTo>
                  <a:pt x="2150770" y="492430"/>
                  <a:pt x="2150770" y="492430"/>
                  <a:pt x="2388454" y="492430"/>
                </a:cubicBezTo>
                <a:lnTo>
                  <a:pt x="2416181" y="492430"/>
                </a:lnTo>
                <a:lnTo>
                  <a:pt x="2442639" y="537992"/>
                </a:lnTo>
                <a:cubicBezTo>
                  <a:pt x="2479480" y="601434"/>
                  <a:pt x="2522349" y="675258"/>
                  <a:pt x="2572233" y="761161"/>
                </a:cubicBezTo>
                <a:cubicBezTo>
                  <a:pt x="2595168" y="799246"/>
                  <a:pt x="2595168" y="847994"/>
                  <a:pt x="2572233" y="886078"/>
                </a:cubicBezTo>
                <a:cubicBezTo>
                  <a:pt x="2572233" y="886078"/>
                  <a:pt x="2572233" y="886078"/>
                  <a:pt x="2217501" y="1496950"/>
                </a:cubicBezTo>
                <a:cubicBezTo>
                  <a:pt x="2196094" y="1536558"/>
                  <a:pt x="2153283" y="1560931"/>
                  <a:pt x="2108941" y="1560931"/>
                </a:cubicBezTo>
                <a:cubicBezTo>
                  <a:pt x="2108941" y="1560931"/>
                  <a:pt x="2108941" y="1560931"/>
                  <a:pt x="1401007" y="1560931"/>
                </a:cubicBezTo>
                <a:cubicBezTo>
                  <a:pt x="1389539" y="1560931"/>
                  <a:pt x="1378359" y="1559408"/>
                  <a:pt x="1367679" y="1556504"/>
                </a:cubicBezTo>
                <a:lnTo>
                  <a:pt x="1344756" y="1546893"/>
                </a:lnTo>
                <a:lnTo>
                  <a:pt x="1358765" y="1522665"/>
                </a:lnTo>
                <a:cubicBezTo>
                  <a:pt x="1485427" y="1303600"/>
                  <a:pt x="1647555" y="1023197"/>
                  <a:pt x="1855078" y="664281"/>
                </a:cubicBezTo>
                <a:cubicBezTo>
                  <a:pt x="1916680" y="557897"/>
                  <a:pt x="2027565" y="492430"/>
                  <a:pt x="2150770" y="492430"/>
                </a:cubicBezTo>
                <a:close/>
                <a:moveTo>
                  <a:pt x="1359084" y="0"/>
                </a:moveTo>
                <a:cubicBezTo>
                  <a:pt x="1359084" y="0"/>
                  <a:pt x="1359084" y="0"/>
                  <a:pt x="2157630" y="0"/>
                </a:cubicBezTo>
                <a:cubicBezTo>
                  <a:pt x="2207647" y="0"/>
                  <a:pt x="2255938" y="27495"/>
                  <a:pt x="2280085" y="72172"/>
                </a:cubicBezTo>
                <a:cubicBezTo>
                  <a:pt x="2280085" y="72172"/>
                  <a:pt x="2280085" y="72172"/>
                  <a:pt x="2494708" y="441767"/>
                </a:cubicBezTo>
                <a:lnTo>
                  <a:pt x="2518954" y="483519"/>
                </a:lnTo>
                <a:lnTo>
                  <a:pt x="2499877" y="483519"/>
                </a:lnTo>
                <a:lnTo>
                  <a:pt x="2409708" y="483519"/>
                </a:lnTo>
                <a:lnTo>
                  <a:pt x="2370537" y="416064"/>
                </a:lnTo>
                <a:cubicBezTo>
                  <a:pt x="2220885" y="158353"/>
                  <a:pt x="2220885" y="158353"/>
                  <a:pt x="2220885" y="158353"/>
                </a:cubicBezTo>
                <a:cubicBezTo>
                  <a:pt x="2199478" y="118745"/>
                  <a:pt x="2156666" y="94371"/>
                  <a:pt x="2112324" y="94371"/>
                </a:cubicBezTo>
                <a:cubicBezTo>
                  <a:pt x="1404390" y="94371"/>
                  <a:pt x="1404390" y="94371"/>
                  <a:pt x="1404390" y="94371"/>
                </a:cubicBezTo>
                <a:cubicBezTo>
                  <a:pt x="1358520" y="94371"/>
                  <a:pt x="1317236" y="118745"/>
                  <a:pt x="1294301" y="158353"/>
                </a:cubicBezTo>
                <a:cubicBezTo>
                  <a:pt x="941098" y="769224"/>
                  <a:pt x="941098" y="769224"/>
                  <a:pt x="941098" y="769224"/>
                </a:cubicBezTo>
                <a:cubicBezTo>
                  <a:pt x="918163" y="807309"/>
                  <a:pt x="918163" y="856057"/>
                  <a:pt x="941098" y="894141"/>
                </a:cubicBezTo>
                <a:cubicBezTo>
                  <a:pt x="1294301" y="1505013"/>
                  <a:pt x="1294301" y="1505013"/>
                  <a:pt x="1294301" y="1505013"/>
                </a:cubicBezTo>
                <a:cubicBezTo>
                  <a:pt x="1305769" y="1524817"/>
                  <a:pt x="1321823" y="1540812"/>
                  <a:pt x="1340745" y="1551856"/>
                </a:cubicBezTo>
                <a:lnTo>
                  <a:pt x="1346119" y="1554109"/>
                </a:lnTo>
                <a:lnTo>
                  <a:pt x="1317310" y="1603934"/>
                </a:lnTo>
                <a:lnTo>
                  <a:pt x="1295884" y="1640991"/>
                </a:lnTo>
                <a:lnTo>
                  <a:pt x="1318107" y="1650309"/>
                </a:lnTo>
                <a:cubicBezTo>
                  <a:pt x="1330154" y="1653584"/>
                  <a:pt x="1342766" y="1655302"/>
                  <a:pt x="1355700" y="1655302"/>
                </a:cubicBezTo>
                <a:cubicBezTo>
                  <a:pt x="2154247" y="1655302"/>
                  <a:pt x="2154247" y="1655302"/>
                  <a:pt x="2154247" y="1655302"/>
                </a:cubicBezTo>
                <a:cubicBezTo>
                  <a:pt x="2204264" y="1655302"/>
                  <a:pt x="2252555" y="1627810"/>
                  <a:pt x="2276701" y="1583132"/>
                </a:cubicBezTo>
                <a:cubicBezTo>
                  <a:pt x="2676837" y="894072"/>
                  <a:pt x="2676837" y="894072"/>
                  <a:pt x="2676837" y="894072"/>
                </a:cubicBezTo>
                <a:cubicBezTo>
                  <a:pt x="2702708" y="851114"/>
                  <a:pt x="2702708" y="796127"/>
                  <a:pt x="2676837" y="753167"/>
                </a:cubicBezTo>
                <a:cubicBezTo>
                  <a:pt x="2626820" y="667035"/>
                  <a:pt x="2583056" y="591669"/>
                  <a:pt x="2544761" y="525724"/>
                </a:cubicBezTo>
                <a:lnTo>
                  <a:pt x="2525427" y="492430"/>
                </a:lnTo>
                <a:lnTo>
                  <a:pt x="2614995" y="492430"/>
                </a:lnTo>
                <a:cubicBezTo>
                  <a:pt x="2893530" y="492430"/>
                  <a:pt x="3339185" y="492430"/>
                  <a:pt x="4052233" y="492430"/>
                </a:cubicBezTo>
                <a:cubicBezTo>
                  <a:pt x="4171332" y="492430"/>
                  <a:pt x="4286323" y="557897"/>
                  <a:pt x="4343819" y="664281"/>
                </a:cubicBezTo>
                <a:cubicBezTo>
                  <a:pt x="4343819" y="664281"/>
                  <a:pt x="4343819" y="664281"/>
                  <a:pt x="5296604" y="2305041"/>
                </a:cubicBezTo>
                <a:cubicBezTo>
                  <a:pt x="5358207" y="2407332"/>
                  <a:pt x="5358207" y="2538266"/>
                  <a:pt x="5296604" y="2640558"/>
                </a:cubicBezTo>
                <a:cubicBezTo>
                  <a:pt x="5296604" y="2640558"/>
                  <a:pt x="5296604" y="2640558"/>
                  <a:pt x="4343819" y="4281318"/>
                </a:cubicBezTo>
                <a:cubicBezTo>
                  <a:pt x="4286323" y="4387702"/>
                  <a:pt x="4171332" y="4453168"/>
                  <a:pt x="4052233" y="4453168"/>
                </a:cubicBezTo>
                <a:cubicBezTo>
                  <a:pt x="4052233" y="4453168"/>
                  <a:pt x="4052233" y="4453168"/>
                  <a:pt x="2150770" y="4453168"/>
                </a:cubicBezTo>
                <a:cubicBezTo>
                  <a:pt x="2027565" y="4453168"/>
                  <a:pt x="1916680" y="4387702"/>
                  <a:pt x="1855078" y="4281318"/>
                </a:cubicBezTo>
                <a:cubicBezTo>
                  <a:pt x="1855078" y="4281318"/>
                  <a:pt x="1855078" y="4281318"/>
                  <a:pt x="906399" y="2640558"/>
                </a:cubicBezTo>
                <a:cubicBezTo>
                  <a:pt x="844796" y="2538266"/>
                  <a:pt x="844796" y="2407332"/>
                  <a:pt x="906399" y="2305041"/>
                </a:cubicBezTo>
                <a:cubicBezTo>
                  <a:pt x="906399" y="2305041"/>
                  <a:pt x="906399" y="2305041"/>
                  <a:pt x="1258651" y="1695815"/>
                </a:cubicBezTo>
                <a:lnTo>
                  <a:pt x="1288338" y="1644472"/>
                </a:lnTo>
                <a:lnTo>
                  <a:pt x="1287293" y="1644034"/>
                </a:lnTo>
                <a:cubicBezTo>
                  <a:pt x="1265949" y="1631576"/>
                  <a:pt x="1247840" y="1613534"/>
                  <a:pt x="1234904" y="1591195"/>
                </a:cubicBezTo>
                <a:cubicBezTo>
                  <a:pt x="1234904" y="1591195"/>
                  <a:pt x="1234904" y="1591195"/>
                  <a:pt x="836494" y="902135"/>
                </a:cubicBezTo>
                <a:cubicBezTo>
                  <a:pt x="810622" y="859177"/>
                  <a:pt x="810622" y="804190"/>
                  <a:pt x="836494" y="761230"/>
                </a:cubicBezTo>
                <a:cubicBezTo>
                  <a:pt x="836494" y="761230"/>
                  <a:pt x="836494" y="761230"/>
                  <a:pt x="1234904" y="72172"/>
                </a:cubicBezTo>
                <a:cubicBezTo>
                  <a:pt x="1260775" y="27495"/>
                  <a:pt x="1307343" y="0"/>
                  <a:pt x="135908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90BCE-7CFD-FF43-8809-26820963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107" y="1675341"/>
            <a:ext cx="2384640" cy="2420410"/>
          </a:xfrm>
          <a:prstGeom prst="rect">
            <a:avLst/>
          </a:prstGeom>
        </p:spPr>
      </p:pic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82269F4C-27EF-F744-A042-C34A2650B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559" y="2019301"/>
            <a:ext cx="3682278" cy="36822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7808FF-5E1A-7246-853B-6FFF95166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107" y="1675341"/>
            <a:ext cx="2384640" cy="2420410"/>
          </a:xfrm>
          <a:prstGeom prst="rect">
            <a:avLst/>
          </a:prstGeom>
        </p:spPr>
      </p:pic>
      <p:pic>
        <p:nvPicPr>
          <p:cNvPr id="13" name="Picture 1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551FE3DF-83B8-F74F-AD60-D19BB3C96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861" y="1477394"/>
            <a:ext cx="4886439" cy="4886439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0BCDD4-3512-F245-8397-368D46DE8592}"/>
              </a:ext>
            </a:extLst>
          </p:cNvPr>
          <p:cNvSpPr/>
          <p:nvPr/>
        </p:nvSpPr>
        <p:spPr>
          <a:xfrm>
            <a:off x="7224818" y="4176793"/>
            <a:ext cx="3978274" cy="2020807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77BE4D-F628-0A46-8900-6E152335668A}"/>
              </a:ext>
            </a:extLst>
          </p:cNvPr>
          <p:cNvSpPr/>
          <p:nvPr/>
        </p:nvSpPr>
        <p:spPr>
          <a:xfrm>
            <a:off x="7092287" y="1523281"/>
            <a:ext cx="4378930" cy="2239020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2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1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A91B9A-DAE5-254C-8E65-3D9117ABA3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8577774" cy="6858000"/>
          </a:xfrm>
        </p:spPr>
      </p:pic>
    </p:spTree>
    <p:extLst>
      <p:ext uri="{BB962C8B-B14F-4D97-AF65-F5344CB8AC3E}">
        <p14:creationId xmlns:p14="http://schemas.microsoft.com/office/powerpoint/2010/main" val="167823422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A29A97C-0C3C-4F06-9CA4-68DFD1CE4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01292C1-8B12-4AF2-9B59-8851A132E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360023"/>
            <a:ext cx="5342806" cy="4453168"/>
          </a:xfrm>
          <a:custGeom>
            <a:avLst/>
            <a:gdLst>
              <a:gd name="connsiteX0" fmla="*/ 313737 w 5342806"/>
              <a:gd name="connsiteY0" fmla="*/ 2699726 h 4453168"/>
              <a:gd name="connsiteX1" fmla="*/ 775980 w 5342806"/>
              <a:gd name="connsiteY1" fmla="*/ 2699726 h 4453168"/>
              <a:gd name="connsiteX2" fmla="*/ 846865 w 5342806"/>
              <a:gd name="connsiteY2" fmla="*/ 2741502 h 4453168"/>
              <a:gd name="connsiteX3" fmla="*/ 1078485 w 5342806"/>
              <a:gd name="connsiteY3" fmla="*/ 3140369 h 4453168"/>
              <a:gd name="connsiteX4" fmla="*/ 1078485 w 5342806"/>
              <a:gd name="connsiteY4" fmla="*/ 3221933 h 4453168"/>
              <a:gd name="connsiteX5" fmla="*/ 846865 w 5342806"/>
              <a:gd name="connsiteY5" fmla="*/ 3620799 h 4453168"/>
              <a:gd name="connsiteX6" fmla="*/ 775980 w 5342806"/>
              <a:gd name="connsiteY6" fmla="*/ 3662576 h 4453168"/>
              <a:gd name="connsiteX7" fmla="*/ 313737 w 5342806"/>
              <a:gd name="connsiteY7" fmla="*/ 3662576 h 4453168"/>
              <a:gd name="connsiteX8" fmla="*/ 241855 w 5342806"/>
              <a:gd name="connsiteY8" fmla="*/ 3620799 h 4453168"/>
              <a:gd name="connsiteX9" fmla="*/ 11232 w 5342806"/>
              <a:gd name="connsiteY9" fmla="*/ 3221933 h 4453168"/>
              <a:gd name="connsiteX10" fmla="*/ 11232 w 5342806"/>
              <a:gd name="connsiteY10" fmla="*/ 3140369 h 4453168"/>
              <a:gd name="connsiteX11" fmla="*/ 241855 w 5342806"/>
              <a:gd name="connsiteY11" fmla="*/ 2741502 h 4453168"/>
              <a:gd name="connsiteX12" fmla="*/ 313737 w 5342806"/>
              <a:gd name="connsiteY12" fmla="*/ 2699726 h 4453168"/>
              <a:gd name="connsiteX13" fmla="*/ 2150770 w 5342806"/>
              <a:gd name="connsiteY13" fmla="*/ 492430 h 4453168"/>
              <a:gd name="connsiteX14" fmla="*/ 2388454 w 5342806"/>
              <a:gd name="connsiteY14" fmla="*/ 492430 h 4453168"/>
              <a:gd name="connsiteX15" fmla="*/ 2416181 w 5342806"/>
              <a:gd name="connsiteY15" fmla="*/ 492430 h 4453168"/>
              <a:gd name="connsiteX16" fmla="*/ 2442639 w 5342806"/>
              <a:gd name="connsiteY16" fmla="*/ 537992 h 4453168"/>
              <a:gd name="connsiteX17" fmla="*/ 2572233 w 5342806"/>
              <a:gd name="connsiteY17" fmla="*/ 761161 h 4453168"/>
              <a:gd name="connsiteX18" fmla="*/ 2572233 w 5342806"/>
              <a:gd name="connsiteY18" fmla="*/ 886078 h 4453168"/>
              <a:gd name="connsiteX19" fmla="*/ 2217501 w 5342806"/>
              <a:gd name="connsiteY19" fmla="*/ 1496950 h 4453168"/>
              <a:gd name="connsiteX20" fmla="*/ 2108941 w 5342806"/>
              <a:gd name="connsiteY20" fmla="*/ 1560931 h 4453168"/>
              <a:gd name="connsiteX21" fmla="*/ 1401007 w 5342806"/>
              <a:gd name="connsiteY21" fmla="*/ 1560931 h 4453168"/>
              <a:gd name="connsiteX22" fmla="*/ 1367679 w 5342806"/>
              <a:gd name="connsiteY22" fmla="*/ 1556504 h 4453168"/>
              <a:gd name="connsiteX23" fmla="*/ 1344756 w 5342806"/>
              <a:gd name="connsiteY23" fmla="*/ 1546893 h 4453168"/>
              <a:gd name="connsiteX24" fmla="*/ 1358765 w 5342806"/>
              <a:gd name="connsiteY24" fmla="*/ 1522665 h 4453168"/>
              <a:gd name="connsiteX25" fmla="*/ 1855078 w 5342806"/>
              <a:gd name="connsiteY25" fmla="*/ 664281 h 4453168"/>
              <a:gd name="connsiteX26" fmla="*/ 2150770 w 5342806"/>
              <a:gd name="connsiteY26" fmla="*/ 492430 h 4453168"/>
              <a:gd name="connsiteX27" fmla="*/ 1359084 w 5342806"/>
              <a:gd name="connsiteY27" fmla="*/ 0 h 4453168"/>
              <a:gd name="connsiteX28" fmla="*/ 2157630 w 5342806"/>
              <a:gd name="connsiteY28" fmla="*/ 0 h 4453168"/>
              <a:gd name="connsiteX29" fmla="*/ 2280085 w 5342806"/>
              <a:gd name="connsiteY29" fmla="*/ 72172 h 4453168"/>
              <a:gd name="connsiteX30" fmla="*/ 2494708 w 5342806"/>
              <a:gd name="connsiteY30" fmla="*/ 441767 h 4453168"/>
              <a:gd name="connsiteX31" fmla="*/ 2518954 w 5342806"/>
              <a:gd name="connsiteY31" fmla="*/ 483519 h 4453168"/>
              <a:gd name="connsiteX32" fmla="*/ 2499877 w 5342806"/>
              <a:gd name="connsiteY32" fmla="*/ 483519 h 4453168"/>
              <a:gd name="connsiteX33" fmla="*/ 2409708 w 5342806"/>
              <a:gd name="connsiteY33" fmla="*/ 483519 h 4453168"/>
              <a:gd name="connsiteX34" fmla="*/ 2370537 w 5342806"/>
              <a:gd name="connsiteY34" fmla="*/ 416064 h 4453168"/>
              <a:gd name="connsiteX35" fmla="*/ 2220885 w 5342806"/>
              <a:gd name="connsiteY35" fmla="*/ 158353 h 4453168"/>
              <a:gd name="connsiteX36" fmla="*/ 2112324 w 5342806"/>
              <a:gd name="connsiteY36" fmla="*/ 94371 h 4453168"/>
              <a:gd name="connsiteX37" fmla="*/ 1404390 w 5342806"/>
              <a:gd name="connsiteY37" fmla="*/ 94371 h 4453168"/>
              <a:gd name="connsiteX38" fmla="*/ 1294301 w 5342806"/>
              <a:gd name="connsiteY38" fmla="*/ 158353 h 4453168"/>
              <a:gd name="connsiteX39" fmla="*/ 941098 w 5342806"/>
              <a:gd name="connsiteY39" fmla="*/ 769224 h 4453168"/>
              <a:gd name="connsiteX40" fmla="*/ 941098 w 5342806"/>
              <a:gd name="connsiteY40" fmla="*/ 894141 h 4453168"/>
              <a:gd name="connsiteX41" fmla="*/ 1294301 w 5342806"/>
              <a:gd name="connsiteY41" fmla="*/ 1505013 h 4453168"/>
              <a:gd name="connsiteX42" fmla="*/ 1340745 w 5342806"/>
              <a:gd name="connsiteY42" fmla="*/ 1551856 h 4453168"/>
              <a:gd name="connsiteX43" fmla="*/ 1346119 w 5342806"/>
              <a:gd name="connsiteY43" fmla="*/ 1554109 h 4453168"/>
              <a:gd name="connsiteX44" fmla="*/ 1317310 w 5342806"/>
              <a:gd name="connsiteY44" fmla="*/ 1603934 h 4453168"/>
              <a:gd name="connsiteX45" fmla="*/ 1295884 w 5342806"/>
              <a:gd name="connsiteY45" fmla="*/ 1640991 h 4453168"/>
              <a:gd name="connsiteX46" fmla="*/ 1318107 w 5342806"/>
              <a:gd name="connsiteY46" fmla="*/ 1650309 h 4453168"/>
              <a:gd name="connsiteX47" fmla="*/ 1355700 w 5342806"/>
              <a:gd name="connsiteY47" fmla="*/ 1655302 h 4453168"/>
              <a:gd name="connsiteX48" fmla="*/ 2154247 w 5342806"/>
              <a:gd name="connsiteY48" fmla="*/ 1655302 h 4453168"/>
              <a:gd name="connsiteX49" fmla="*/ 2276701 w 5342806"/>
              <a:gd name="connsiteY49" fmla="*/ 1583132 h 4453168"/>
              <a:gd name="connsiteX50" fmla="*/ 2676837 w 5342806"/>
              <a:gd name="connsiteY50" fmla="*/ 894072 h 4453168"/>
              <a:gd name="connsiteX51" fmla="*/ 2676837 w 5342806"/>
              <a:gd name="connsiteY51" fmla="*/ 753167 h 4453168"/>
              <a:gd name="connsiteX52" fmla="*/ 2544761 w 5342806"/>
              <a:gd name="connsiteY52" fmla="*/ 525724 h 4453168"/>
              <a:gd name="connsiteX53" fmla="*/ 2525427 w 5342806"/>
              <a:gd name="connsiteY53" fmla="*/ 492430 h 4453168"/>
              <a:gd name="connsiteX54" fmla="*/ 2614995 w 5342806"/>
              <a:gd name="connsiteY54" fmla="*/ 492430 h 4453168"/>
              <a:gd name="connsiteX55" fmla="*/ 4052233 w 5342806"/>
              <a:gd name="connsiteY55" fmla="*/ 492430 h 4453168"/>
              <a:gd name="connsiteX56" fmla="*/ 4343819 w 5342806"/>
              <a:gd name="connsiteY56" fmla="*/ 664281 h 4453168"/>
              <a:gd name="connsiteX57" fmla="*/ 5296604 w 5342806"/>
              <a:gd name="connsiteY57" fmla="*/ 2305041 h 4453168"/>
              <a:gd name="connsiteX58" fmla="*/ 5296604 w 5342806"/>
              <a:gd name="connsiteY58" fmla="*/ 2640558 h 4453168"/>
              <a:gd name="connsiteX59" fmla="*/ 4343819 w 5342806"/>
              <a:gd name="connsiteY59" fmla="*/ 4281318 h 4453168"/>
              <a:gd name="connsiteX60" fmla="*/ 4052233 w 5342806"/>
              <a:gd name="connsiteY60" fmla="*/ 4453168 h 4453168"/>
              <a:gd name="connsiteX61" fmla="*/ 2150770 w 5342806"/>
              <a:gd name="connsiteY61" fmla="*/ 4453168 h 4453168"/>
              <a:gd name="connsiteX62" fmla="*/ 1855078 w 5342806"/>
              <a:gd name="connsiteY62" fmla="*/ 4281318 h 4453168"/>
              <a:gd name="connsiteX63" fmla="*/ 906399 w 5342806"/>
              <a:gd name="connsiteY63" fmla="*/ 2640558 h 4453168"/>
              <a:gd name="connsiteX64" fmla="*/ 906399 w 5342806"/>
              <a:gd name="connsiteY64" fmla="*/ 2305041 h 4453168"/>
              <a:gd name="connsiteX65" fmla="*/ 1258651 w 5342806"/>
              <a:gd name="connsiteY65" fmla="*/ 1695815 h 4453168"/>
              <a:gd name="connsiteX66" fmla="*/ 1288338 w 5342806"/>
              <a:gd name="connsiteY66" fmla="*/ 1644472 h 4453168"/>
              <a:gd name="connsiteX67" fmla="*/ 1287293 w 5342806"/>
              <a:gd name="connsiteY67" fmla="*/ 1644034 h 4453168"/>
              <a:gd name="connsiteX68" fmla="*/ 1234904 w 5342806"/>
              <a:gd name="connsiteY68" fmla="*/ 1591195 h 4453168"/>
              <a:gd name="connsiteX69" fmla="*/ 836494 w 5342806"/>
              <a:gd name="connsiteY69" fmla="*/ 902135 h 4453168"/>
              <a:gd name="connsiteX70" fmla="*/ 836494 w 5342806"/>
              <a:gd name="connsiteY70" fmla="*/ 761230 h 4453168"/>
              <a:gd name="connsiteX71" fmla="*/ 1234904 w 5342806"/>
              <a:gd name="connsiteY71" fmla="*/ 72172 h 4453168"/>
              <a:gd name="connsiteX72" fmla="*/ 1359084 w 5342806"/>
              <a:gd name="connsiteY72" fmla="*/ 0 h 445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342806" h="4453168">
                <a:moveTo>
                  <a:pt x="313737" y="2699726"/>
                </a:moveTo>
                <a:cubicBezTo>
                  <a:pt x="313737" y="2699726"/>
                  <a:pt x="313737" y="2699726"/>
                  <a:pt x="775980" y="2699726"/>
                </a:cubicBezTo>
                <a:cubicBezTo>
                  <a:pt x="804933" y="2699726"/>
                  <a:pt x="832887" y="2715641"/>
                  <a:pt x="846865" y="2741502"/>
                </a:cubicBezTo>
                <a:cubicBezTo>
                  <a:pt x="846865" y="2741502"/>
                  <a:pt x="846865" y="2741502"/>
                  <a:pt x="1078485" y="3140369"/>
                </a:cubicBezTo>
                <a:cubicBezTo>
                  <a:pt x="1093461" y="3165236"/>
                  <a:pt x="1093461" y="3197066"/>
                  <a:pt x="1078485" y="3221933"/>
                </a:cubicBezTo>
                <a:cubicBezTo>
                  <a:pt x="1078485" y="3221933"/>
                  <a:pt x="1078485" y="3221933"/>
                  <a:pt x="846865" y="3620799"/>
                </a:cubicBezTo>
                <a:cubicBezTo>
                  <a:pt x="832887" y="3646661"/>
                  <a:pt x="804933" y="3662576"/>
                  <a:pt x="775980" y="3662576"/>
                </a:cubicBezTo>
                <a:cubicBezTo>
                  <a:pt x="775980" y="3662576"/>
                  <a:pt x="775980" y="3662576"/>
                  <a:pt x="313737" y="3662576"/>
                </a:cubicBezTo>
                <a:cubicBezTo>
                  <a:pt x="283786" y="3662576"/>
                  <a:pt x="256830" y="3646661"/>
                  <a:pt x="241855" y="3620799"/>
                </a:cubicBezTo>
                <a:cubicBezTo>
                  <a:pt x="241855" y="3620799"/>
                  <a:pt x="241855" y="3620799"/>
                  <a:pt x="11232" y="3221933"/>
                </a:cubicBezTo>
                <a:cubicBezTo>
                  <a:pt x="-3743" y="3197066"/>
                  <a:pt x="-3743" y="3165236"/>
                  <a:pt x="11232" y="3140369"/>
                </a:cubicBezTo>
                <a:cubicBezTo>
                  <a:pt x="11232" y="3140369"/>
                  <a:pt x="11232" y="3140369"/>
                  <a:pt x="241855" y="2741502"/>
                </a:cubicBezTo>
                <a:cubicBezTo>
                  <a:pt x="256830" y="2715641"/>
                  <a:pt x="283786" y="2699726"/>
                  <a:pt x="313737" y="2699726"/>
                </a:cubicBezTo>
                <a:close/>
                <a:moveTo>
                  <a:pt x="2150770" y="492430"/>
                </a:moveTo>
                <a:cubicBezTo>
                  <a:pt x="2150770" y="492430"/>
                  <a:pt x="2150770" y="492430"/>
                  <a:pt x="2388454" y="492430"/>
                </a:cubicBezTo>
                <a:lnTo>
                  <a:pt x="2416181" y="492430"/>
                </a:lnTo>
                <a:lnTo>
                  <a:pt x="2442639" y="537992"/>
                </a:lnTo>
                <a:cubicBezTo>
                  <a:pt x="2479480" y="601434"/>
                  <a:pt x="2522349" y="675258"/>
                  <a:pt x="2572233" y="761161"/>
                </a:cubicBezTo>
                <a:cubicBezTo>
                  <a:pt x="2595168" y="799246"/>
                  <a:pt x="2595168" y="847994"/>
                  <a:pt x="2572233" y="886078"/>
                </a:cubicBezTo>
                <a:cubicBezTo>
                  <a:pt x="2572233" y="886078"/>
                  <a:pt x="2572233" y="886078"/>
                  <a:pt x="2217501" y="1496950"/>
                </a:cubicBezTo>
                <a:cubicBezTo>
                  <a:pt x="2196094" y="1536558"/>
                  <a:pt x="2153283" y="1560931"/>
                  <a:pt x="2108941" y="1560931"/>
                </a:cubicBezTo>
                <a:cubicBezTo>
                  <a:pt x="2108941" y="1560931"/>
                  <a:pt x="2108941" y="1560931"/>
                  <a:pt x="1401007" y="1560931"/>
                </a:cubicBezTo>
                <a:cubicBezTo>
                  <a:pt x="1389539" y="1560931"/>
                  <a:pt x="1378359" y="1559408"/>
                  <a:pt x="1367679" y="1556504"/>
                </a:cubicBezTo>
                <a:lnTo>
                  <a:pt x="1344756" y="1546893"/>
                </a:lnTo>
                <a:lnTo>
                  <a:pt x="1358765" y="1522665"/>
                </a:lnTo>
                <a:cubicBezTo>
                  <a:pt x="1485427" y="1303600"/>
                  <a:pt x="1647555" y="1023197"/>
                  <a:pt x="1855078" y="664281"/>
                </a:cubicBezTo>
                <a:cubicBezTo>
                  <a:pt x="1916680" y="557897"/>
                  <a:pt x="2027565" y="492430"/>
                  <a:pt x="2150770" y="492430"/>
                </a:cubicBezTo>
                <a:close/>
                <a:moveTo>
                  <a:pt x="1359084" y="0"/>
                </a:moveTo>
                <a:cubicBezTo>
                  <a:pt x="1359084" y="0"/>
                  <a:pt x="1359084" y="0"/>
                  <a:pt x="2157630" y="0"/>
                </a:cubicBezTo>
                <a:cubicBezTo>
                  <a:pt x="2207647" y="0"/>
                  <a:pt x="2255938" y="27495"/>
                  <a:pt x="2280085" y="72172"/>
                </a:cubicBezTo>
                <a:cubicBezTo>
                  <a:pt x="2280085" y="72172"/>
                  <a:pt x="2280085" y="72172"/>
                  <a:pt x="2494708" y="441767"/>
                </a:cubicBezTo>
                <a:lnTo>
                  <a:pt x="2518954" y="483519"/>
                </a:lnTo>
                <a:lnTo>
                  <a:pt x="2499877" y="483519"/>
                </a:lnTo>
                <a:lnTo>
                  <a:pt x="2409708" y="483519"/>
                </a:lnTo>
                <a:lnTo>
                  <a:pt x="2370537" y="416064"/>
                </a:lnTo>
                <a:cubicBezTo>
                  <a:pt x="2220885" y="158353"/>
                  <a:pt x="2220885" y="158353"/>
                  <a:pt x="2220885" y="158353"/>
                </a:cubicBezTo>
                <a:cubicBezTo>
                  <a:pt x="2199478" y="118745"/>
                  <a:pt x="2156666" y="94371"/>
                  <a:pt x="2112324" y="94371"/>
                </a:cubicBezTo>
                <a:cubicBezTo>
                  <a:pt x="1404390" y="94371"/>
                  <a:pt x="1404390" y="94371"/>
                  <a:pt x="1404390" y="94371"/>
                </a:cubicBezTo>
                <a:cubicBezTo>
                  <a:pt x="1358520" y="94371"/>
                  <a:pt x="1317236" y="118745"/>
                  <a:pt x="1294301" y="158353"/>
                </a:cubicBezTo>
                <a:cubicBezTo>
                  <a:pt x="941098" y="769224"/>
                  <a:pt x="941098" y="769224"/>
                  <a:pt x="941098" y="769224"/>
                </a:cubicBezTo>
                <a:cubicBezTo>
                  <a:pt x="918163" y="807309"/>
                  <a:pt x="918163" y="856057"/>
                  <a:pt x="941098" y="894141"/>
                </a:cubicBezTo>
                <a:cubicBezTo>
                  <a:pt x="1294301" y="1505013"/>
                  <a:pt x="1294301" y="1505013"/>
                  <a:pt x="1294301" y="1505013"/>
                </a:cubicBezTo>
                <a:cubicBezTo>
                  <a:pt x="1305769" y="1524817"/>
                  <a:pt x="1321823" y="1540812"/>
                  <a:pt x="1340745" y="1551856"/>
                </a:cubicBezTo>
                <a:lnTo>
                  <a:pt x="1346119" y="1554109"/>
                </a:lnTo>
                <a:lnTo>
                  <a:pt x="1317310" y="1603934"/>
                </a:lnTo>
                <a:lnTo>
                  <a:pt x="1295884" y="1640991"/>
                </a:lnTo>
                <a:lnTo>
                  <a:pt x="1318107" y="1650309"/>
                </a:lnTo>
                <a:cubicBezTo>
                  <a:pt x="1330154" y="1653584"/>
                  <a:pt x="1342766" y="1655302"/>
                  <a:pt x="1355700" y="1655302"/>
                </a:cubicBezTo>
                <a:cubicBezTo>
                  <a:pt x="2154247" y="1655302"/>
                  <a:pt x="2154247" y="1655302"/>
                  <a:pt x="2154247" y="1655302"/>
                </a:cubicBezTo>
                <a:cubicBezTo>
                  <a:pt x="2204264" y="1655302"/>
                  <a:pt x="2252555" y="1627810"/>
                  <a:pt x="2276701" y="1583132"/>
                </a:cubicBezTo>
                <a:cubicBezTo>
                  <a:pt x="2676837" y="894072"/>
                  <a:pt x="2676837" y="894072"/>
                  <a:pt x="2676837" y="894072"/>
                </a:cubicBezTo>
                <a:cubicBezTo>
                  <a:pt x="2702708" y="851114"/>
                  <a:pt x="2702708" y="796127"/>
                  <a:pt x="2676837" y="753167"/>
                </a:cubicBezTo>
                <a:cubicBezTo>
                  <a:pt x="2626820" y="667035"/>
                  <a:pt x="2583056" y="591669"/>
                  <a:pt x="2544761" y="525724"/>
                </a:cubicBezTo>
                <a:lnTo>
                  <a:pt x="2525427" y="492430"/>
                </a:lnTo>
                <a:lnTo>
                  <a:pt x="2614995" y="492430"/>
                </a:lnTo>
                <a:cubicBezTo>
                  <a:pt x="2893530" y="492430"/>
                  <a:pt x="3339185" y="492430"/>
                  <a:pt x="4052233" y="492430"/>
                </a:cubicBezTo>
                <a:cubicBezTo>
                  <a:pt x="4171332" y="492430"/>
                  <a:pt x="4286323" y="557897"/>
                  <a:pt x="4343819" y="664281"/>
                </a:cubicBezTo>
                <a:cubicBezTo>
                  <a:pt x="4343819" y="664281"/>
                  <a:pt x="4343819" y="664281"/>
                  <a:pt x="5296604" y="2305041"/>
                </a:cubicBezTo>
                <a:cubicBezTo>
                  <a:pt x="5358207" y="2407332"/>
                  <a:pt x="5358207" y="2538266"/>
                  <a:pt x="5296604" y="2640558"/>
                </a:cubicBezTo>
                <a:cubicBezTo>
                  <a:pt x="5296604" y="2640558"/>
                  <a:pt x="5296604" y="2640558"/>
                  <a:pt x="4343819" y="4281318"/>
                </a:cubicBezTo>
                <a:cubicBezTo>
                  <a:pt x="4286323" y="4387702"/>
                  <a:pt x="4171332" y="4453168"/>
                  <a:pt x="4052233" y="4453168"/>
                </a:cubicBezTo>
                <a:cubicBezTo>
                  <a:pt x="4052233" y="4453168"/>
                  <a:pt x="4052233" y="4453168"/>
                  <a:pt x="2150770" y="4453168"/>
                </a:cubicBezTo>
                <a:cubicBezTo>
                  <a:pt x="2027565" y="4453168"/>
                  <a:pt x="1916680" y="4387702"/>
                  <a:pt x="1855078" y="4281318"/>
                </a:cubicBezTo>
                <a:cubicBezTo>
                  <a:pt x="1855078" y="4281318"/>
                  <a:pt x="1855078" y="4281318"/>
                  <a:pt x="906399" y="2640558"/>
                </a:cubicBezTo>
                <a:cubicBezTo>
                  <a:pt x="844796" y="2538266"/>
                  <a:pt x="844796" y="2407332"/>
                  <a:pt x="906399" y="2305041"/>
                </a:cubicBezTo>
                <a:cubicBezTo>
                  <a:pt x="906399" y="2305041"/>
                  <a:pt x="906399" y="2305041"/>
                  <a:pt x="1258651" y="1695815"/>
                </a:cubicBezTo>
                <a:lnTo>
                  <a:pt x="1288338" y="1644472"/>
                </a:lnTo>
                <a:lnTo>
                  <a:pt x="1287293" y="1644034"/>
                </a:lnTo>
                <a:cubicBezTo>
                  <a:pt x="1265949" y="1631576"/>
                  <a:pt x="1247840" y="1613534"/>
                  <a:pt x="1234904" y="1591195"/>
                </a:cubicBezTo>
                <a:cubicBezTo>
                  <a:pt x="1234904" y="1591195"/>
                  <a:pt x="1234904" y="1591195"/>
                  <a:pt x="836494" y="902135"/>
                </a:cubicBezTo>
                <a:cubicBezTo>
                  <a:pt x="810622" y="859177"/>
                  <a:pt x="810622" y="804190"/>
                  <a:pt x="836494" y="761230"/>
                </a:cubicBezTo>
                <a:cubicBezTo>
                  <a:pt x="836494" y="761230"/>
                  <a:pt x="836494" y="761230"/>
                  <a:pt x="1234904" y="72172"/>
                </a:cubicBezTo>
                <a:cubicBezTo>
                  <a:pt x="1260775" y="27495"/>
                  <a:pt x="1307343" y="0"/>
                  <a:pt x="135908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CC0B00-06F0-F94E-9B18-E66069393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107" y="1675341"/>
            <a:ext cx="2384640" cy="2420410"/>
          </a:xfrm>
          <a:prstGeom prst="rect">
            <a:avLst/>
          </a:prstGeom>
        </p:spPr>
      </p:pic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AC77FE7-97C5-FB44-9332-0C7482BE7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559" y="2019301"/>
            <a:ext cx="3682278" cy="368227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990B68F-2992-854F-AFC4-36B91F83EC54}"/>
              </a:ext>
            </a:extLst>
          </p:cNvPr>
          <p:cNvSpPr/>
          <p:nvPr/>
        </p:nvSpPr>
        <p:spPr>
          <a:xfrm>
            <a:off x="7492943" y="4214718"/>
            <a:ext cx="3076901" cy="1426665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90EC61-05F0-BD4E-9675-DF57AC4178BD}"/>
              </a:ext>
            </a:extLst>
          </p:cNvPr>
          <p:cNvSpPr/>
          <p:nvPr/>
        </p:nvSpPr>
        <p:spPr>
          <a:xfrm>
            <a:off x="7492942" y="3549110"/>
            <a:ext cx="2844427" cy="502105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827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BF695E-9C96-8943-AEB8-19F9541EB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8209280" cy="674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7043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6ACB0D-9724-E349-88E8-47DFA68E2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3371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20001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A29A97C-0C3C-4F06-9CA4-68DFD1CE4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01292C1-8B12-4AF2-9B59-8851A132E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360023"/>
            <a:ext cx="5342806" cy="4453168"/>
          </a:xfrm>
          <a:custGeom>
            <a:avLst/>
            <a:gdLst>
              <a:gd name="connsiteX0" fmla="*/ 313737 w 5342806"/>
              <a:gd name="connsiteY0" fmla="*/ 2699726 h 4453168"/>
              <a:gd name="connsiteX1" fmla="*/ 775980 w 5342806"/>
              <a:gd name="connsiteY1" fmla="*/ 2699726 h 4453168"/>
              <a:gd name="connsiteX2" fmla="*/ 846865 w 5342806"/>
              <a:gd name="connsiteY2" fmla="*/ 2741502 h 4453168"/>
              <a:gd name="connsiteX3" fmla="*/ 1078485 w 5342806"/>
              <a:gd name="connsiteY3" fmla="*/ 3140369 h 4453168"/>
              <a:gd name="connsiteX4" fmla="*/ 1078485 w 5342806"/>
              <a:gd name="connsiteY4" fmla="*/ 3221933 h 4453168"/>
              <a:gd name="connsiteX5" fmla="*/ 846865 w 5342806"/>
              <a:gd name="connsiteY5" fmla="*/ 3620799 h 4453168"/>
              <a:gd name="connsiteX6" fmla="*/ 775980 w 5342806"/>
              <a:gd name="connsiteY6" fmla="*/ 3662576 h 4453168"/>
              <a:gd name="connsiteX7" fmla="*/ 313737 w 5342806"/>
              <a:gd name="connsiteY7" fmla="*/ 3662576 h 4453168"/>
              <a:gd name="connsiteX8" fmla="*/ 241855 w 5342806"/>
              <a:gd name="connsiteY8" fmla="*/ 3620799 h 4453168"/>
              <a:gd name="connsiteX9" fmla="*/ 11232 w 5342806"/>
              <a:gd name="connsiteY9" fmla="*/ 3221933 h 4453168"/>
              <a:gd name="connsiteX10" fmla="*/ 11232 w 5342806"/>
              <a:gd name="connsiteY10" fmla="*/ 3140369 h 4453168"/>
              <a:gd name="connsiteX11" fmla="*/ 241855 w 5342806"/>
              <a:gd name="connsiteY11" fmla="*/ 2741502 h 4453168"/>
              <a:gd name="connsiteX12" fmla="*/ 313737 w 5342806"/>
              <a:gd name="connsiteY12" fmla="*/ 2699726 h 4453168"/>
              <a:gd name="connsiteX13" fmla="*/ 2150770 w 5342806"/>
              <a:gd name="connsiteY13" fmla="*/ 492430 h 4453168"/>
              <a:gd name="connsiteX14" fmla="*/ 2388454 w 5342806"/>
              <a:gd name="connsiteY14" fmla="*/ 492430 h 4453168"/>
              <a:gd name="connsiteX15" fmla="*/ 2416181 w 5342806"/>
              <a:gd name="connsiteY15" fmla="*/ 492430 h 4453168"/>
              <a:gd name="connsiteX16" fmla="*/ 2442639 w 5342806"/>
              <a:gd name="connsiteY16" fmla="*/ 537992 h 4453168"/>
              <a:gd name="connsiteX17" fmla="*/ 2572233 w 5342806"/>
              <a:gd name="connsiteY17" fmla="*/ 761161 h 4453168"/>
              <a:gd name="connsiteX18" fmla="*/ 2572233 w 5342806"/>
              <a:gd name="connsiteY18" fmla="*/ 886078 h 4453168"/>
              <a:gd name="connsiteX19" fmla="*/ 2217501 w 5342806"/>
              <a:gd name="connsiteY19" fmla="*/ 1496950 h 4453168"/>
              <a:gd name="connsiteX20" fmla="*/ 2108941 w 5342806"/>
              <a:gd name="connsiteY20" fmla="*/ 1560931 h 4453168"/>
              <a:gd name="connsiteX21" fmla="*/ 1401007 w 5342806"/>
              <a:gd name="connsiteY21" fmla="*/ 1560931 h 4453168"/>
              <a:gd name="connsiteX22" fmla="*/ 1367679 w 5342806"/>
              <a:gd name="connsiteY22" fmla="*/ 1556504 h 4453168"/>
              <a:gd name="connsiteX23" fmla="*/ 1344756 w 5342806"/>
              <a:gd name="connsiteY23" fmla="*/ 1546893 h 4453168"/>
              <a:gd name="connsiteX24" fmla="*/ 1358765 w 5342806"/>
              <a:gd name="connsiteY24" fmla="*/ 1522665 h 4453168"/>
              <a:gd name="connsiteX25" fmla="*/ 1855078 w 5342806"/>
              <a:gd name="connsiteY25" fmla="*/ 664281 h 4453168"/>
              <a:gd name="connsiteX26" fmla="*/ 2150770 w 5342806"/>
              <a:gd name="connsiteY26" fmla="*/ 492430 h 4453168"/>
              <a:gd name="connsiteX27" fmla="*/ 1359084 w 5342806"/>
              <a:gd name="connsiteY27" fmla="*/ 0 h 4453168"/>
              <a:gd name="connsiteX28" fmla="*/ 2157630 w 5342806"/>
              <a:gd name="connsiteY28" fmla="*/ 0 h 4453168"/>
              <a:gd name="connsiteX29" fmla="*/ 2280085 w 5342806"/>
              <a:gd name="connsiteY29" fmla="*/ 72172 h 4453168"/>
              <a:gd name="connsiteX30" fmla="*/ 2494708 w 5342806"/>
              <a:gd name="connsiteY30" fmla="*/ 441767 h 4453168"/>
              <a:gd name="connsiteX31" fmla="*/ 2518954 w 5342806"/>
              <a:gd name="connsiteY31" fmla="*/ 483519 h 4453168"/>
              <a:gd name="connsiteX32" fmla="*/ 2499877 w 5342806"/>
              <a:gd name="connsiteY32" fmla="*/ 483519 h 4453168"/>
              <a:gd name="connsiteX33" fmla="*/ 2409708 w 5342806"/>
              <a:gd name="connsiteY33" fmla="*/ 483519 h 4453168"/>
              <a:gd name="connsiteX34" fmla="*/ 2370537 w 5342806"/>
              <a:gd name="connsiteY34" fmla="*/ 416064 h 4453168"/>
              <a:gd name="connsiteX35" fmla="*/ 2220885 w 5342806"/>
              <a:gd name="connsiteY35" fmla="*/ 158353 h 4453168"/>
              <a:gd name="connsiteX36" fmla="*/ 2112324 w 5342806"/>
              <a:gd name="connsiteY36" fmla="*/ 94371 h 4453168"/>
              <a:gd name="connsiteX37" fmla="*/ 1404390 w 5342806"/>
              <a:gd name="connsiteY37" fmla="*/ 94371 h 4453168"/>
              <a:gd name="connsiteX38" fmla="*/ 1294301 w 5342806"/>
              <a:gd name="connsiteY38" fmla="*/ 158353 h 4453168"/>
              <a:gd name="connsiteX39" fmla="*/ 941098 w 5342806"/>
              <a:gd name="connsiteY39" fmla="*/ 769224 h 4453168"/>
              <a:gd name="connsiteX40" fmla="*/ 941098 w 5342806"/>
              <a:gd name="connsiteY40" fmla="*/ 894141 h 4453168"/>
              <a:gd name="connsiteX41" fmla="*/ 1294301 w 5342806"/>
              <a:gd name="connsiteY41" fmla="*/ 1505013 h 4453168"/>
              <a:gd name="connsiteX42" fmla="*/ 1340745 w 5342806"/>
              <a:gd name="connsiteY42" fmla="*/ 1551856 h 4453168"/>
              <a:gd name="connsiteX43" fmla="*/ 1346119 w 5342806"/>
              <a:gd name="connsiteY43" fmla="*/ 1554109 h 4453168"/>
              <a:gd name="connsiteX44" fmla="*/ 1317310 w 5342806"/>
              <a:gd name="connsiteY44" fmla="*/ 1603934 h 4453168"/>
              <a:gd name="connsiteX45" fmla="*/ 1295884 w 5342806"/>
              <a:gd name="connsiteY45" fmla="*/ 1640991 h 4453168"/>
              <a:gd name="connsiteX46" fmla="*/ 1318107 w 5342806"/>
              <a:gd name="connsiteY46" fmla="*/ 1650309 h 4453168"/>
              <a:gd name="connsiteX47" fmla="*/ 1355700 w 5342806"/>
              <a:gd name="connsiteY47" fmla="*/ 1655302 h 4453168"/>
              <a:gd name="connsiteX48" fmla="*/ 2154247 w 5342806"/>
              <a:gd name="connsiteY48" fmla="*/ 1655302 h 4453168"/>
              <a:gd name="connsiteX49" fmla="*/ 2276701 w 5342806"/>
              <a:gd name="connsiteY49" fmla="*/ 1583132 h 4453168"/>
              <a:gd name="connsiteX50" fmla="*/ 2676837 w 5342806"/>
              <a:gd name="connsiteY50" fmla="*/ 894072 h 4453168"/>
              <a:gd name="connsiteX51" fmla="*/ 2676837 w 5342806"/>
              <a:gd name="connsiteY51" fmla="*/ 753167 h 4453168"/>
              <a:gd name="connsiteX52" fmla="*/ 2544761 w 5342806"/>
              <a:gd name="connsiteY52" fmla="*/ 525724 h 4453168"/>
              <a:gd name="connsiteX53" fmla="*/ 2525427 w 5342806"/>
              <a:gd name="connsiteY53" fmla="*/ 492430 h 4453168"/>
              <a:gd name="connsiteX54" fmla="*/ 2614995 w 5342806"/>
              <a:gd name="connsiteY54" fmla="*/ 492430 h 4453168"/>
              <a:gd name="connsiteX55" fmla="*/ 4052233 w 5342806"/>
              <a:gd name="connsiteY55" fmla="*/ 492430 h 4453168"/>
              <a:gd name="connsiteX56" fmla="*/ 4343819 w 5342806"/>
              <a:gd name="connsiteY56" fmla="*/ 664281 h 4453168"/>
              <a:gd name="connsiteX57" fmla="*/ 5296604 w 5342806"/>
              <a:gd name="connsiteY57" fmla="*/ 2305041 h 4453168"/>
              <a:gd name="connsiteX58" fmla="*/ 5296604 w 5342806"/>
              <a:gd name="connsiteY58" fmla="*/ 2640558 h 4453168"/>
              <a:gd name="connsiteX59" fmla="*/ 4343819 w 5342806"/>
              <a:gd name="connsiteY59" fmla="*/ 4281318 h 4453168"/>
              <a:gd name="connsiteX60" fmla="*/ 4052233 w 5342806"/>
              <a:gd name="connsiteY60" fmla="*/ 4453168 h 4453168"/>
              <a:gd name="connsiteX61" fmla="*/ 2150770 w 5342806"/>
              <a:gd name="connsiteY61" fmla="*/ 4453168 h 4453168"/>
              <a:gd name="connsiteX62" fmla="*/ 1855078 w 5342806"/>
              <a:gd name="connsiteY62" fmla="*/ 4281318 h 4453168"/>
              <a:gd name="connsiteX63" fmla="*/ 906399 w 5342806"/>
              <a:gd name="connsiteY63" fmla="*/ 2640558 h 4453168"/>
              <a:gd name="connsiteX64" fmla="*/ 906399 w 5342806"/>
              <a:gd name="connsiteY64" fmla="*/ 2305041 h 4453168"/>
              <a:gd name="connsiteX65" fmla="*/ 1258651 w 5342806"/>
              <a:gd name="connsiteY65" fmla="*/ 1695815 h 4453168"/>
              <a:gd name="connsiteX66" fmla="*/ 1288338 w 5342806"/>
              <a:gd name="connsiteY66" fmla="*/ 1644472 h 4453168"/>
              <a:gd name="connsiteX67" fmla="*/ 1287293 w 5342806"/>
              <a:gd name="connsiteY67" fmla="*/ 1644034 h 4453168"/>
              <a:gd name="connsiteX68" fmla="*/ 1234904 w 5342806"/>
              <a:gd name="connsiteY68" fmla="*/ 1591195 h 4453168"/>
              <a:gd name="connsiteX69" fmla="*/ 836494 w 5342806"/>
              <a:gd name="connsiteY69" fmla="*/ 902135 h 4453168"/>
              <a:gd name="connsiteX70" fmla="*/ 836494 w 5342806"/>
              <a:gd name="connsiteY70" fmla="*/ 761230 h 4453168"/>
              <a:gd name="connsiteX71" fmla="*/ 1234904 w 5342806"/>
              <a:gd name="connsiteY71" fmla="*/ 72172 h 4453168"/>
              <a:gd name="connsiteX72" fmla="*/ 1359084 w 5342806"/>
              <a:gd name="connsiteY72" fmla="*/ 0 h 445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342806" h="4453168">
                <a:moveTo>
                  <a:pt x="313737" y="2699726"/>
                </a:moveTo>
                <a:cubicBezTo>
                  <a:pt x="313737" y="2699726"/>
                  <a:pt x="313737" y="2699726"/>
                  <a:pt x="775980" y="2699726"/>
                </a:cubicBezTo>
                <a:cubicBezTo>
                  <a:pt x="804933" y="2699726"/>
                  <a:pt x="832887" y="2715641"/>
                  <a:pt x="846865" y="2741502"/>
                </a:cubicBezTo>
                <a:cubicBezTo>
                  <a:pt x="846865" y="2741502"/>
                  <a:pt x="846865" y="2741502"/>
                  <a:pt x="1078485" y="3140369"/>
                </a:cubicBezTo>
                <a:cubicBezTo>
                  <a:pt x="1093461" y="3165236"/>
                  <a:pt x="1093461" y="3197066"/>
                  <a:pt x="1078485" y="3221933"/>
                </a:cubicBezTo>
                <a:cubicBezTo>
                  <a:pt x="1078485" y="3221933"/>
                  <a:pt x="1078485" y="3221933"/>
                  <a:pt x="846865" y="3620799"/>
                </a:cubicBezTo>
                <a:cubicBezTo>
                  <a:pt x="832887" y="3646661"/>
                  <a:pt x="804933" y="3662576"/>
                  <a:pt x="775980" y="3662576"/>
                </a:cubicBezTo>
                <a:cubicBezTo>
                  <a:pt x="775980" y="3662576"/>
                  <a:pt x="775980" y="3662576"/>
                  <a:pt x="313737" y="3662576"/>
                </a:cubicBezTo>
                <a:cubicBezTo>
                  <a:pt x="283786" y="3662576"/>
                  <a:pt x="256830" y="3646661"/>
                  <a:pt x="241855" y="3620799"/>
                </a:cubicBezTo>
                <a:cubicBezTo>
                  <a:pt x="241855" y="3620799"/>
                  <a:pt x="241855" y="3620799"/>
                  <a:pt x="11232" y="3221933"/>
                </a:cubicBezTo>
                <a:cubicBezTo>
                  <a:pt x="-3743" y="3197066"/>
                  <a:pt x="-3743" y="3165236"/>
                  <a:pt x="11232" y="3140369"/>
                </a:cubicBezTo>
                <a:cubicBezTo>
                  <a:pt x="11232" y="3140369"/>
                  <a:pt x="11232" y="3140369"/>
                  <a:pt x="241855" y="2741502"/>
                </a:cubicBezTo>
                <a:cubicBezTo>
                  <a:pt x="256830" y="2715641"/>
                  <a:pt x="283786" y="2699726"/>
                  <a:pt x="313737" y="2699726"/>
                </a:cubicBezTo>
                <a:close/>
                <a:moveTo>
                  <a:pt x="2150770" y="492430"/>
                </a:moveTo>
                <a:cubicBezTo>
                  <a:pt x="2150770" y="492430"/>
                  <a:pt x="2150770" y="492430"/>
                  <a:pt x="2388454" y="492430"/>
                </a:cubicBezTo>
                <a:lnTo>
                  <a:pt x="2416181" y="492430"/>
                </a:lnTo>
                <a:lnTo>
                  <a:pt x="2442639" y="537992"/>
                </a:lnTo>
                <a:cubicBezTo>
                  <a:pt x="2479480" y="601434"/>
                  <a:pt x="2522349" y="675258"/>
                  <a:pt x="2572233" y="761161"/>
                </a:cubicBezTo>
                <a:cubicBezTo>
                  <a:pt x="2595168" y="799246"/>
                  <a:pt x="2595168" y="847994"/>
                  <a:pt x="2572233" y="886078"/>
                </a:cubicBezTo>
                <a:cubicBezTo>
                  <a:pt x="2572233" y="886078"/>
                  <a:pt x="2572233" y="886078"/>
                  <a:pt x="2217501" y="1496950"/>
                </a:cubicBezTo>
                <a:cubicBezTo>
                  <a:pt x="2196094" y="1536558"/>
                  <a:pt x="2153283" y="1560931"/>
                  <a:pt x="2108941" y="1560931"/>
                </a:cubicBezTo>
                <a:cubicBezTo>
                  <a:pt x="2108941" y="1560931"/>
                  <a:pt x="2108941" y="1560931"/>
                  <a:pt x="1401007" y="1560931"/>
                </a:cubicBezTo>
                <a:cubicBezTo>
                  <a:pt x="1389539" y="1560931"/>
                  <a:pt x="1378359" y="1559408"/>
                  <a:pt x="1367679" y="1556504"/>
                </a:cubicBezTo>
                <a:lnTo>
                  <a:pt x="1344756" y="1546893"/>
                </a:lnTo>
                <a:lnTo>
                  <a:pt x="1358765" y="1522665"/>
                </a:lnTo>
                <a:cubicBezTo>
                  <a:pt x="1485427" y="1303600"/>
                  <a:pt x="1647555" y="1023197"/>
                  <a:pt x="1855078" y="664281"/>
                </a:cubicBezTo>
                <a:cubicBezTo>
                  <a:pt x="1916680" y="557897"/>
                  <a:pt x="2027565" y="492430"/>
                  <a:pt x="2150770" y="492430"/>
                </a:cubicBezTo>
                <a:close/>
                <a:moveTo>
                  <a:pt x="1359084" y="0"/>
                </a:moveTo>
                <a:cubicBezTo>
                  <a:pt x="1359084" y="0"/>
                  <a:pt x="1359084" y="0"/>
                  <a:pt x="2157630" y="0"/>
                </a:cubicBezTo>
                <a:cubicBezTo>
                  <a:pt x="2207647" y="0"/>
                  <a:pt x="2255938" y="27495"/>
                  <a:pt x="2280085" y="72172"/>
                </a:cubicBezTo>
                <a:cubicBezTo>
                  <a:pt x="2280085" y="72172"/>
                  <a:pt x="2280085" y="72172"/>
                  <a:pt x="2494708" y="441767"/>
                </a:cubicBezTo>
                <a:lnTo>
                  <a:pt x="2518954" y="483519"/>
                </a:lnTo>
                <a:lnTo>
                  <a:pt x="2499877" y="483519"/>
                </a:lnTo>
                <a:lnTo>
                  <a:pt x="2409708" y="483519"/>
                </a:lnTo>
                <a:lnTo>
                  <a:pt x="2370537" y="416064"/>
                </a:lnTo>
                <a:cubicBezTo>
                  <a:pt x="2220885" y="158353"/>
                  <a:pt x="2220885" y="158353"/>
                  <a:pt x="2220885" y="158353"/>
                </a:cubicBezTo>
                <a:cubicBezTo>
                  <a:pt x="2199478" y="118745"/>
                  <a:pt x="2156666" y="94371"/>
                  <a:pt x="2112324" y="94371"/>
                </a:cubicBezTo>
                <a:cubicBezTo>
                  <a:pt x="1404390" y="94371"/>
                  <a:pt x="1404390" y="94371"/>
                  <a:pt x="1404390" y="94371"/>
                </a:cubicBezTo>
                <a:cubicBezTo>
                  <a:pt x="1358520" y="94371"/>
                  <a:pt x="1317236" y="118745"/>
                  <a:pt x="1294301" y="158353"/>
                </a:cubicBezTo>
                <a:cubicBezTo>
                  <a:pt x="941098" y="769224"/>
                  <a:pt x="941098" y="769224"/>
                  <a:pt x="941098" y="769224"/>
                </a:cubicBezTo>
                <a:cubicBezTo>
                  <a:pt x="918163" y="807309"/>
                  <a:pt x="918163" y="856057"/>
                  <a:pt x="941098" y="894141"/>
                </a:cubicBezTo>
                <a:cubicBezTo>
                  <a:pt x="1294301" y="1505013"/>
                  <a:pt x="1294301" y="1505013"/>
                  <a:pt x="1294301" y="1505013"/>
                </a:cubicBezTo>
                <a:cubicBezTo>
                  <a:pt x="1305769" y="1524817"/>
                  <a:pt x="1321823" y="1540812"/>
                  <a:pt x="1340745" y="1551856"/>
                </a:cubicBezTo>
                <a:lnTo>
                  <a:pt x="1346119" y="1554109"/>
                </a:lnTo>
                <a:lnTo>
                  <a:pt x="1317310" y="1603934"/>
                </a:lnTo>
                <a:lnTo>
                  <a:pt x="1295884" y="1640991"/>
                </a:lnTo>
                <a:lnTo>
                  <a:pt x="1318107" y="1650309"/>
                </a:lnTo>
                <a:cubicBezTo>
                  <a:pt x="1330154" y="1653584"/>
                  <a:pt x="1342766" y="1655302"/>
                  <a:pt x="1355700" y="1655302"/>
                </a:cubicBezTo>
                <a:cubicBezTo>
                  <a:pt x="2154247" y="1655302"/>
                  <a:pt x="2154247" y="1655302"/>
                  <a:pt x="2154247" y="1655302"/>
                </a:cubicBezTo>
                <a:cubicBezTo>
                  <a:pt x="2204264" y="1655302"/>
                  <a:pt x="2252555" y="1627810"/>
                  <a:pt x="2276701" y="1583132"/>
                </a:cubicBezTo>
                <a:cubicBezTo>
                  <a:pt x="2676837" y="894072"/>
                  <a:pt x="2676837" y="894072"/>
                  <a:pt x="2676837" y="894072"/>
                </a:cubicBezTo>
                <a:cubicBezTo>
                  <a:pt x="2702708" y="851114"/>
                  <a:pt x="2702708" y="796127"/>
                  <a:pt x="2676837" y="753167"/>
                </a:cubicBezTo>
                <a:cubicBezTo>
                  <a:pt x="2626820" y="667035"/>
                  <a:pt x="2583056" y="591669"/>
                  <a:pt x="2544761" y="525724"/>
                </a:cubicBezTo>
                <a:lnTo>
                  <a:pt x="2525427" y="492430"/>
                </a:lnTo>
                <a:lnTo>
                  <a:pt x="2614995" y="492430"/>
                </a:lnTo>
                <a:cubicBezTo>
                  <a:pt x="2893530" y="492430"/>
                  <a:pt x="3339185" y="492430"/>
                  <a:pt x="4052233" y="492430"/>
                </a:cubicBezTo>
                <a:cubicBezTo>
                  <a:pt x="4171332" y="492430"/>
                  <a:pt x="4286323" y="557897"/>
                  <a:pt x="4343819" y="664281"/>
                </a:cubicBezTo>
                <a:cubicBezTo>
                  <a:pt x="4343819" y="664281"/>
                  <a:pt x="4343819" y="664281"/>
                  <a:pt x="5296604" y="2305041"/>
                </a:cubicBezTo>
                <a:cubicBezTo>
                  <a:pt x="5358207" y="2407332"/>
                  <a:pt x="5358207" y="2538266"/>
                  <a:pt x="5296604" y="2640558"/>
                </a:cubicBezTo>
                <a:cubicBezTo>
                  <a:pt x="5296604" y="2640558"/>
                  <a:pt x="5296604" y="2640558"/>
                  <a:pt x="4343819" y="4281318"/>
                </a:cubicBezTo>
                <a:cubicBezTo>
                  <a:pt x="4286323" y="4387702"/>
                  <a:pt x="4171332" y="4453168"/>
                  <a:pt x="4052233" y="4453168"/>
                </a:cubicBezTo>
                <a:cubicBezTo>
                  <a:pt x="4052233" y="4453168"/>
                  <a:pt x="4052233" y="4453168"/>
                  <a:pt x="2150770" y="4453168"/>
                </a:cubicBezTo>
                <a:cubicBezTo>
                  <a:pt x="2027565" y="4453168"/>
                  <a:pt x="1916680" y="4387702"/>
                  <a:pt x="1855078" y="4281318"/>
                </a:cubicBezTo>
                <a:cubicBezTo>
                  <a:pt x="1855078" y="4281318"/>
                  <a:pt x="1855078" y="4281318"/>
                  <a:pt x="906399" y="2640558"/>
                </a:cubicBezTo>
                <a:cubicBezTo>
                  <a:pt x="844796" y="2538266"/>
                  <a:pt x="844796" y="2407332"/>
                  <a:pt x="906399" y="2305041"/>
                </a:cubicBezTo>
                <a:cubicBezTo>
                  <a:pt x="906399" y="2305041"/>
                  <a:pt x="906399" y="2305041"/>
                  <a:pt x="1258651" y="1695815"/>
                </a:cubicBezTo>
                <a:lnTo>
                  <a:pt x="1288338" y="1644472"/>
                </a:lnTo>
                <a:lnTo>
                  <a:pt x="1287293" y="1644034"/>
                </a:lnTo>
                <a:cubicBezTo>
                  <a:pt x="1265949" y="1631576"/>
                  <a:pt x="1247840" y="1613534"/>
                  <a:pt x="1234904" y="1591195"/>
                </a:cubicBezTo>
                <a:cubicBezTo>
                  <a:pt x="1234904" y="1591195"/>
                  <a:pt x="1234904" y="1591195"/>
                  <a:pt x="836494" y="902135"/>
                </a:cubicBezTo>
                <a:cubicBezTo>
                  <a:pt x="810622" y="859177"/>
                  <a:pt x="810622" y="804190"/>
                  <a:pt x="836494" y="761230"/>
                </a:cubicBezTo>
                <a:cubicBezTo>
                  <a:pt x="836494" y="761230"/>
                  <a:pt x="836494" y="761230"/>
                  <a:pt x="1234904" y="72172"/>
                </a:cubicBezTo>
                <a:cubicBezTo>
                  <a:pt x="1260775" y="27495"/>
                  <a:pt x="1307343" y="0"/>
                  <a:pt x="135908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CC0B00-06F0-F94E-9B18-E66069393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107" y="1675341"/>
            <a:ext cx="2384640" cy="2420410"/>
          </a:xfrm>
          <a:prstGeom prst="rect">
            <a:avLst/>
          </a:prstGeom>
        </p:spPr>
      </p:pic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AC77FE7-97C5-FB44-9332-0C7482BE7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559" y="2019301"/>
            <a:ext cx="3682278" cy="36822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ED5361-1364-3A4D-86F1-6394C4DA4B48}"/>
              </a:ext>
            </a:extLst>
          </p:cNvPr>
          <p:cNvSpPr/>
          <p:nvPr/>
        </p:nvSpPr>
        <p:spPr>
          <a:xfrm>
            <a:off x="7492942" y="4752831"/>
            <a:ext cx="3076901" cy="948747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DEB47A-109D-3B43-AFE0-6FA7F527FE31}"/>
              </a:ext>
            </a:extLst>
          </p:cNvPr>
          <p:cNvSpPr/>
          <p:nvPr/>
        </p:nvSpPr>
        <p:spPr>
          <a:xfrm>
            <a:off x="7492942" y="3549110"/>
            <a:ext cx="2844427" cy="1039366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38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8B1173-1B09-054F-8A16-FEFB4C75F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596128" cy="39087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D06027-C956-6B4F-BBC4-9D6812E6A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96896"/>
            <a:ext cx="7989845" cy="42611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7C8887-F071-684A-8C09-68581A9A2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012" y="2679192"/>
            <a:ext cx="4484793" cy="415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650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A29A97C-0C3C-4F06-9CA4-68DFD1CE4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01292C1-8B12-4AF2-9B59-8851A132E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360023"/>
            <a:ext cx="5342806" cy="4453168"/>
          </a:xfrm>
          <a:custGeom>
            <a:avLst/>
            <a:gdLst>
              <a:gd name="connsiteX0" fmla="*/ 313737 w 5342806"/>
              <a:gd name="connsiteY0" fmla="*/ 2699726 h 4453168"/>
              <a:gd name="connsiteX1" fmla="*/ 775980 w 5342806"/>
              <a:gd name="connsiteY1" fmla="*/ 2699726 h 4453168"/>
              <a:gd name="connsiteX2" fmla="*/ 846865 w 5342806"/>
              <a:gd name="connsiteY2" fmla="*/ 2741502 h 4453168"/>
              <a:gd name="connsiteX3" fmla="*/ 1078485 w 5342806"/>
              <a:gd name="connsiteY3" fmla="*/ 3140369 h 4453168"/>
              <a:gd name="connsiteX4" fmla="*/ 1078485 w 5342806"/>
              <a:gd name="connsiteY4" fmla="*/ 3221933 h 4453168"/>
              <a:gd name="connsiteX5" fmla="*/ 846865 w 5342806"/>
              <a:gd name="connsiteY5" fmla="*/ 3620799 h 4453168"/>
              <a:gd name="connsiteX6" fmla="*/ 775980 w 5342806"/>
              <a:gd name="connsiteY6" fmla="*/ 3662576 h 4453168"/>
              <a:gd name="connsiteX7" fmla="*/ 313737 w 5342806"/>
              <a:gd name="connsiteY7" fmla="*/ 3662576 h 4453168"/>
              <a:gd name="connsiteX8" fmla="*/ 241855 w 5342806"/>
              <a:gd name="connsiteY8" fmla="*/ 3620799 h 4453168"/>
              <a:gd name="connsiteX9" fmla="*/ 11232 w 5342806"/>
              <a:gd name="connsiteY9" fmla="*/ 3221933 h 4453168"/>
              <a:gd name="connsiteX10" fmla="*/ 11232 w 5342806"/>
              <a:gd name="connsiteY10" fmla="*/ 3140369 h 4453168"/>
              <a:gd name="connsiteX11" fmla="*/ 241855 w 5342806"/>
              <a:gd name="connsiteY11" fmla="*/ 2741502 h 4453168"/>
              <a:gd name="connsiteX12" fmla="*/ 313737 w 5342806"/>
              <a:gd name="connsiteY12" fmla="*/ 2699726 h 4453168"/>
              <a:gd name="connsiteX13" fmla="*/ 2150770 w 5342806"/>
              <a:gd name="connsiteY13" fmla="*/ 492430 h 4453168"/>
              <a:gd name="connsiteX14" fmla="*/ 2388454 w 5342806"/>
              <a:gd name="connsiteY14" fmla="*/ 492430 h 4453168"/>
              <a:gd name="connsiteX15" fmla="*/ 2416181 w 5342806"/>
              <a:gd name="connsiteY15" fmla="*/ 492430 h 4453168"/>
              <a:gd name="connsiteX16" fmla="*/ 2442639 w 5342806"/>
              <a:gd name="connsiteY16" fmla="*/ 537992 h 4453168"/>
              <a:gd name="connsiteX17" fmla="*/ 2572233 w 5342806"/>
              <a:gd name="connsiteY17" fmla="*/ 761161 h 4453168"/>
              <a:gd name="connsiteX18" fmla="*/ 2572233 w 5342806"/>
              <a:gd name="connsiteY18" fmla="*/ 886078 h 4453168"/>
              <a:gd name="connsiteX19" fmla="*/ 2217501 w 5342806"/>
              <a:gd name="connsiteY19" fmla="*/ 1496950 h 4453168"/>
              <a:gd name="connsiteX20" fmla="*/ 2108941 w 5342806"/>
              <a:gd name="connsiteY20" fmla="*/ 1560931 h 4453168"/>
              <a:gd name="connsiteX21" fmla="*/ 1401007 w 5342806"/>
              <a:gd name="connsiteY21" fmla="*/ 1560931 h 4453168"/>
              <a:gd name="connsiteX22" fmla="*/ 1367679 w 5342806"/>
              <a:gd name="connsiteY22" fmla="*/ 1556504 h 4453168"/>
              <a:gd name="connsiteX23" fmla="*/ 1344756 w 5342806"/>
              <a:gd name="connsiteY23" fmla="*/ 1546893 h 4453168"/>
              <a:gd name="connsiteX24" fmla="*/ 1358765 w 5342806"/>
              <a:gd name="connsiteY24" fmla="*/ 1522665 h 4453168"/>
              <a:gd name="connsiteX25" fmla="*/ 1855078 w 5342806"/>
              <a:gd name="connsiteY25" fmla="*/ 664281 h 4453168"/>
              <a:gd name="connsiteX26" fmla="*/ 2150770 w 5342806"/>
              <a:gd name="connsiteY26" fmla="*/ 492430 h 4453168"/>
              <a:gd name="connsiteX27" fmla="*/ 1359084 w 5342806"/>
              <a:gd name="connsiteY27" fmla="*/ 0 h 4453168"/>
              <a:gd name="connsiteX28" fmla="*/ 2157630 w 5342806"/>
              <a:gd name="connsiteY28" fmla="*/ 0 h 4453168"/>
              <a:gd name="connsiteX29" fmla="*/ 2280085 w 5342806"/>
              <a:gd name="connsiteY29" fmla="*/ 72172 h 4453168"/>
              <a:gd name="connsiteX30" fmla="*/ 2494708 w 5342806"/>
              <a:gd name="connsiteY30" fmla="*/ 441767 h 4453168"/>
              <a:gd name="connsiteX31" fmla="*/ 2518954 w 5342806"/>
              <a:gd name="connsiteY31" fmla="*/ 483519 h 4453168"/>
              <a:gd name="connsiteX32" fmla="*/ 2499877 w 5342806"/>
              <a:gd name="connsiteY32" fmla="*/ 483519 h 4453168"/>
              <a:gd name="connsiteX33" fmla="*/ 2409708 w 5342806"/>
              <a:gd name="connsiteY33" fmla="*/ 483519 h 4453168"/>
              <a:gd name="connsiteX34" fmla="*/ 2370537 w 5342806"/>
              <a:gd name="connsiteY34" fmla="*/ 416064 h 4453168"/>
              <a:gd name="connsiteX35" fmla="*/ 2220885 w 5342806"/>
              <a:gd name="connsiteY35" fmla="*/ 158353 h 4453168"/>
              <a:gd name="connsiteX36" fmla="*/ 2112324 w 5342806"/>
              <a:gd name="connsiteY36" fmla="*/ 94371 h 4453168"/>
              <a:gd name="connsiteX37" fmla="*/ 1404390 w 5342806"/>
              <a:gd name="connsiteY37" fmla="*/ 94371 h 4453168"/>
              <a:gd name="connsiteX38" fmla="*/ 1294301 w 5342806"/>
              <a:gd name="connsiteY38" fmla="*/ 158353 h 4453168"/>
              <a:gd name="connsiteX39" fmla="*/ 941098 w 5342806"/>
              <a:gd name="connsiteY39" fmla="*/ 769224 h 4453168"/>
              <a:gd name="connsiteX40" fmla="*/ 941098 w 5342806"/>
              <a:gd name="connsiteY40" fmla="*/ 894141 h 4453168"/>
              <a:gd name="connsiteX41" fmla="*/ 1294301 w 5342806"/>
              <a:gd name="connsiteY41" fmla="*/ 1505013 h 4453168"/>
              <a:gd name="connsiteX42" fmla="*/ 1340745 w 5342806"/>
              <a:gd name="connsiteY42" fmla="*/ 1551856 h 4453168"/>
              <a:gd name="connsiteX43" fmla="*/ 1346119 w 5342806"/>
              <a:gd name="connsiteY43" fmla="*/ 1554109 h 4453168"/>
              <a:gd name="connsiteX44" fmla="*/ 1317310 w 5342806"/>
              <a:gd name="connsiteY44" fmla="*/ 1603934 h 4453168"/>
              <a:gd name="connsiteX45" fmla="*/ 1295884 w 5342806"/>
              <a:gd name="connsiteY45" fmla="*/ 1640991 h 4453168"/>
              <a:gd name="connsiteX46" fmla="*/ 1318107 w 5342806"/>
              <a:gd name="connsiteY46" fmla="*/ 1650309 h 4453168"/>
              <a:gd name="connsiteX47" fmla="*/ 1355700 w 5342806"/>
              <a:gd name="connsiteY47" fmla="*/ 1655302 h 4453168"/>
              <a:gd name="connsiteX48" fmla="*/ 2154247 w 5342806"/>
              <a:gd name="connsiteY48" fmla="*/ 1655302 h 4453168"/>
              <a:gd name="connsiteX49" fmla="*/ 2276701 w 5342806"/>
              <a:gd name="connsiteY49" fmla="*/ 1583132 h 4453168"/>
              <a:gd name="connsiteX50" fmla="*/ 2676837 w 5342806"/>
              <a:gd name="connsiteY50" fmla="*/ 894072 h 4453168"/>
              <a:gd name="connsiteX51" fmla="*/ 2676837 w 5342806"/>
              <a:gd name="connsiteY51" fmla="*/ 753167 h 4453168"/>
              <a:gd name="connsiteX52" fmla="*/ 2544761 w 5342806"/>
              <a:gd name="connsiteY52" fmla="*/ 525724 h 4453168"/>
              <a:gd name="connsiteX53" fmla="*/ 2525427 w 5342806"/>
              <a:gd name="connsiteY53" fmla="*/ 492430 h 4453168"/>
              <a:gd name="connsiteX54" fmla="*/ 2614995 w 5342806"/>
              <a:gd name="connsiteY54" fmla="*/ 492430 h 4453168"/>
              <a:gd name="connsiteX55" fmla="*/ 4052233 w 5342806"/>
              <a:gd name="connsiteY55" fmla="*/ 492430 h 4453168"/>
              <a:gd name="connsiteX56" fmla="*/ 4343819 w 5342806"/>
              <a:gd name="connsiteY56" fmla="*/ 664281 h 4453168"/>
              <a:gd name="connsiteX57" fmla="*/ 5296604 w 5342806"/>
              <a:gd name="connsiteY57" fmla="*/ 2305041 h 4453168"/>
              <a:gd name="connsiteX58" fmla="*/ 5296604 w 5342806"/>
              <a:gd name="connsiteY58" fmla="*/ 2640558 h 4453168"/>
              <a:gd name="connsiteX59" fmla="*/ 4343819 w 5342806"/>
              <a:gd name="connsiteY59" fmla="*/ 4281318 h 4453168"/>
              <a:gd name="connsiteX60" fmla="*/ 4052233 w 5342806"/>
              <a:gd name="connsiteY60" fmla="*/ 4453168 h 4453168"/>
              <a:gd name="connsiteX61" fmla="*/ 2150770 w 5342806"/>
              <a:gd name="connsiteY61" fmla="*/ 4453168 h 4453168"/>
              <a:gd name="connsiteX62" fmla="*/ 1855078 w 5342806"/>
              <a:gd name="connsiteY62" fmla="*/ 4281318 h 4453168"/>
              <a:gd name="connsiteX63" fmla="*/ 906399 w 5342806"/>
              <a:gd name="connsiteY63" fmla="*/ 2640558 h 4453168"/>
              <a:gd name="connsiteX64" fmla="*/ 906399 w 5342806"/>
              <a:gd name="connsiteY64" fmla="*/ 2305041 h 4453168"/>
              <a:gd name="connsiteX65" fmla="*/ 1258651 w 5342806"/>
              <a:gd name="connsiteY65" fmla="*/ 1695815 h 4453168"/>
              <a:gd name="connsiteX66" fmla="*/ 1288338 w 5342806"/>
              <a:gd name="connsiteY66" fmla="*/ 1644472 h 4453168"/>
              <a:gd name="connsiteX67" fmla="*/ 1287293 w 5342806"/>
              <a:gd name="connsiteY67" fmla="*/ 1644034 h 4453168"/>
              <a:gd name="connsiteX68" fmla="*/ 1234904 w 5342806"/>
              <a:gd name="connsiteY68" fmla="*/ 1591195 h 4453168"/>
              <a:gd name="connsiteX69" fmla="*/ 836494 w 5342806"/>
              <a:gd name="connsiteY69" fmla="*/ 902135 h 4453168"/>
              <a:gd name="connsiteX70" fmla="*/ 836494 w 5342806"/>
              <a:gd name="connsiteY70" fmla="*/ 761230 h 4453168"/>
              <a:gd name="connsiteX71" fmla="*/ 1234904 w 5342806"/>
              <a:gd name="connsiteY71" fmla="*/ 72172 h 4453168"/>
              <a:gd name="connsiteX72" fmla="*/ 1359084 w 5342806"/>
              <a:gd name="connsiteY72" fmla="*/ 0 h 445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342806" h="4453168">
                <a:moveTo>
                  <a:pt x="313737" y="2699726"/>
                </a:moveTo>
                <a:cubicBezTo>
                  <a:pt x="313737" y="2699726"/>
                  <a:pt x="313737" y="2699726"/>
                  <a:pt x="775980" y="2699726"/>
                </a:cubicBezTo>
                <a:cubicBezTo>
                  <a:pt x="804933" y="2699726"/>
                  <a:pt x="832887" y="2715641"/>
                  <a:pt x="846865" y="2741502"/>
                </a:cubicBezTo>
                <a:cubicBezTo>
                  <a:pt x="846865" y="2741502"/>
                  <a:pt x="846865" y="2741502"/>
                  <a:pt x="1078485" y="3140369"/>
                </a:cubicBezTo>
                <a:cubicBezTo>
                  <a:pt x="1093461" y="3165236"/>
                  <a:pt x="1093461" y="3197066"/>
                  <a:pt x="1078485" y="3221933"/>
                </a:cubicBezTo>
                <a:cubicBezTo>
                  <a:pt x="1078485" y="3221933"/>
                  <a:pt x="1078485" y="3221933"/>
                  <a:pt x="846865" y="3620799"/>
                </a:cubicBezTo>
                <a:cubicBezTo>
                  <a:pt x="832887" y="3646661"/>
                  <a:pt x="804933" y="3662576"/>
                  <a:pt x="775980" y="3662576"/>
                </a:cubicBezTo>
                <a:cubicBezTo>
                  <a:pt x="775980" y="3662576"/>
                  <a:pt x="775980" y="3662576"/>
                  <a:pt x="313737" y="3662576"/>
                </a:cubicBezTo>
                <a:cubicBezTo>
                  <a:pt x="283786" y="3662576"/>
                  <a:pt x="256830" y="3646661"/>
                  <a:pt x="241855" y="3620799"/>
                </a:cubicBezTo>
                <a:cubicBezTo>
                  <a:pt x="241855" y="3620799"/>
                  <a:pt x="241855" y="3620799"/>
                  <a:pt x="11232" y="3221933"/>
                </a:cubicBezTo>
                <a:cubicBezTo>
                  <a:pt x="-3743" y="3197066"/>
                  <a:pt x="-3743" y="3165236"/>
                  <a:pt x="11232" y="3140369"/>
                </a:cubicBezTo>
                <a:cubicBezTo>
                  <a:pt x="11232" y="3140369"/>
                  <a:pt x="11232" y="3140369"/>
                  <a:pt x="241855" y="2741502"/>
                </a:cubicBezTo>
                <a:cubicBezTo>
                  <a:pt x="256830" y="2715641"/>
                  <a:pt x="283786" y="2699726"/>
                  <a:pt x="313737" y="2699726"/>
                </a:cubicBezTo>
                <a:close/>
                <a:moveTo>
                  <a:pt x="2150770" y="492430"/>
                </a:moveTo>
                <a:cubicBezTo>
                  <a:pt x="2150770" y="492430"/>
                  <a:pt x="2150770" y="492430"/>
                  <a:pt x="2388454" y="492430"/>
                </a:cubicBezTo>
                <a:lnTo>
                  <a:pt x="2416181" y="492430"/>
                </a:lnTo>
                <a:lnTo>
                  <a:pt x="2442639" y="537992"/>
                </a:lnTo>
                <a:cubicBezTo>
                  <a:pt x="2479480" y="601434"/>
                  <a:pt x="2522349" y="675258"/>
                  <a:pt x="2572233" y="761161"/>
                </a:cubicBezTo>
                <a:cubicBezTo>
                  <a:pt x="2595168" y="799246"/>
                  <a:pt x="2595168" y="847994"/>
                  <a:pt x="2572233" y="886078"/>
                </a:cubicBezTo>
                <a:cubicBezTo>
                  <a:pt x="2572233" y="886078"/>
                  <a:pt x="2572233" y="886078"/>
                  <a:pt x="2217501" y="1496950"/>
                </a:cubicBezTo>
                <a:cubicBezTo>
                  <a:pt x="2196094" y="1536558"/>
                  <a:pt x="2153283" y="1560931"/>
                  <a:pt x="2108941" y="1560931"/>
                </a:cubicBezTo>
                <a:cubicBezTo>
                  <a:pt x="2108941" y="1560931"/>
                  <a:pt x="2108941" y="1560931"/>
                  <a:pt x="1401007" y="1560931"/>
                </a:cubicBezTo>
                <a:cubicBezTo>
                  <a:pt x="1389539" y="1560931"/>
                  <a:pt x="1378359" y="1559408"/>
                  <a:pt x="1367679" y="1556504"/>
                </a:cubicBezTo>
                <a:lnTo>
                  <a:pt x="1344756" y="1546893"/>
                </a:lnTo>
                <a:lnTo>
                  <a:pt x="1358765" y="1522665"/>
                </a:lnTo>
                <a:cubicBezTo>
                  <a:pt x="1485427" y="1303600"/>
                  <a:pt x="1647555" y="1023197"/>
                  <a:pt x="1855078" y="664281"/>
                </a:cubicBezTo>
                <a:cubicBezTo>
                  <a:pt x="1916680" y="557897"/>
                  <a:pt x="2027565" y="492430"/>
                  <a:pt x="2150770" y="492430"/>
                </a:cubicBezTo>
                <a:close/>
                <a:moveTo>
                  <a:pt x="1359084" y="0"/>
                </a:moveTo>
                <a:cubicBezTo>
                  <a:pt x="1359084" y="0"/>
                  <a:pt x="1359084" y="0"/>
                  <a:pt x="2157630" y="0"/>
                </a:cubicBezTo>
                <a:cubicBezTo>
                  <a:pt x="2207647" y="0"/>
                  <a:pt x="2255938" y="27495"/>
                  <a:pt x="2280085" y="72172"/>
                </a:cubicBezTo>
                <a:cubicBezTo>
                  <a:pt x="2280085" y="72172"/>
                  <a:pt x="2280085" y="72172"/>
                  <a:pt x="2494708" y="441767"/>
                </a:cubicBezTo>
                <a:lnTo>
                  <a:pt x="2518954" y="483519"/>
                </a:lnTo>
                <a:lnTo>
                  <a:pt x="2499877" y="483519"/>
                </a:lnTo>
                <a:lnTo>
                  <a:pt x="2409708" y="483519"/>
                </a:lnTo>
                <a:lnTo>
                  <a:pt x="2370537" y="416064"/>
                </a:lnTo>
                <a:cubicBezTo>
                  <a:pt x="2220885" y="158353"/>
                  <a:pt x="2220885" y="158353"/>
                  <a:pt x="2220885" y="158353"/>
                </a:cubicBezTo>
                <a:cubicBezTo>
                  <a:pt x="2199478" y="118745"/>
                  <a:pt x="2156666" y="94371"/>
                  <a:pt x="2112324" y="94371"/>
                </a:cubicBezTo>
                <a:cubicBezTo>
                  <a:pt x="1404390" y="94371"/>
                  <a:pt x="1404390" y="94371"/>
                  <a:pt x="1404390" y="94371"/>
                </a:cubicBezTo>
                <a:cubicBezTo>
                  <a:pt x="1358520" y="94371"/>
                  <a:pt x="1317236" y="118745"/>
                  <a:pt x="1294301" y="158353"/>
                </a:cubicBezTo>
                <a:cubicBezTo>
                  <a:pt x="941098" y="769224"/>
                  <a:pt x="941098" y="769224"/>
                  <a:pt x="941098" y="769224"/>
                </a:cubicBezTo>
                <a:cubicBezTo>
                  <a:pt x="918163" y="807309"/>
                  <a:pt x="918163" y="856057"/>
                  <a:pt x="941098" y="894141"/>
                </a:cubicBezTo>
                <a:cubicBezTo>
                  <a:pt x="1294301" y="1505013"/>
                  <a:pt x="1294301" y="1505013"/>
                  <a:pt x="1294301" y="1505013"/>
                </a:cubicBezTo>
                <a:cubicBezTo>
                  <a:pt x="1305769" y="1524817"/>
                  <a:pt x="1321823" y="1540812"/>
                  <a:pt x="1340745" y="1551856"/>
                </a:cubicBezTo>
                <a:lnTo>
                  <a:pt x="1346119" y="1554109"/>
                </a:lnTo>
                <a:lnTo>
                  <a:pt x="1317310" y="1603934"/>
                </a:lnTo>
                <a:lnTo>
                  <a:pt x="1295884" y="1640991"/>
                </a:lnTo>
                <a:lnTo>
                  <a:pt x="1318107" y="1650309"/>
                </a:lnTo>
                <a:cubicBezTo>
                  <a:pt x="1330154" y="1653584"/>
                  <a:pt x="1342766" y="1655302"/>
                  <a:pt x="1355700" y="1655302"/>
                </a:cubicBezTo>
                <a:cubicBezTo>
                  <a:pt x="2154247" y="1655302"/>
                  <a:pt x="2154247" y="1655302"/>
                  <a:pt x="2154247" y="1655302"/>
                </a:cubicBezTo>
                <a:cubicBezTo>
                  <a:pt x="2204264" y="1655302"/>
                  <a:pt x="2252555" y="1627810"/>
                  <a:pt x="2276701" y="1583132"/>
                </a:cubicBezTo>
                <a:cubicBezTo>
                  <a:pt x="2676837" y="894072"/>
                  <a:pt x="2676837" y="894072"/>
                  <a:pt x="2676837" y="894072"/>
                </a:cubicBezTo>
                <a:cubicBezTo>
                  <a:pt x="2702708" y="851114"/>
                  <a:pt x="2702708" y="796127"/>
                  <a:pt x="2676837" y="753167"/>
                </a:cubicBezTo>
                <a:cubicBezTo>
                  <a:pt x="2626820" y="667035"/>
                  <a:pt x="2583056" y="591669"/>
                  <a:pt x="2544761" y="525724"/>
                </a:cubicBezTo>
                <a:lnTo>
                  <a:pt x="2525427" y="492430"/>
                </a:lnTo>
                <a:lnTo>
                  <a:pt x="2614995" y="492430"/>
                </a:lnTo>
                <a:cubicBezTo>
                  <a:pt x="2893530" y="492430"/>
                  <a:pt x="3339185" y="492430"/>
                  <a:pt x="4052233" y="492430"/>
                </a:cubicBezTo>
                <a:cubicBezTo>
                  <a:pt x="4171332" y="492430"/>
                  <a:pt x="4286323" y="557897"/>
                  <a:pt x="4343819" y="664281"/>
                </a:cubicBezTo>
                <a:cubicBezTo>
                  <a:pt x="4343819" y="664281"/>
                  <a:pt x="4343819" y="664281"/>
                  <a:pt x="5296604" y="2305041"/>
                </a:cubicBezTo>
                <a:cubicBezTo>
                  <a:pt x="5358207" y="2407332"/>
                  <a:pt x="5358207" y="2538266"/>
                  <a:pt x="5296604" y="2640558"/>
                </a:cubicBezTo>
                <a:cubicBezTo>
                  <a:pt x="5296604" y="2640558"/>
                  <a:pt x="5296604" y="2640558"/>
                  <a:pt x="4343819" y="4281318"/>
                </a:cubicBezTo>
                <a:cubicBezTo>
                  <a:pt x="4286323" y="4387702"/>
                  <a:pt x="4171332" y="4453168"/>
                  <a:pt x="4052233" y="4453168"/>
                </a:cubicBezTo>
                <a:cubicBezTo>
                  <a:pt x="4052233" y="4453168"/>
                  <a:pt x="4052233" y="4453168"/>
                  <a:pt x="2150770" y="4453168"/>
                </a:cubicBezTo>
                <a:cubicBezTo>
                  <a:pt x="2027565" y="4453168"/>
                  <a:pt x="1916680" y="4387702"/>
                  <a:pt x="1855078" y="4281318"/>
                </a:cubicBezTo>
                <a:cubicBezTo>
                  <a:pt x="1855078" y="4281318"/>
                  <a:pt x="1855078" y="4281318"/>
                  <a:pt x="906399" y="2640558"/>
                </a:cubicBezTo>
                <a:cubicBezTo>
                  <a:pt x="844796" y="2538266"/>
                  <a:pt x="844796" y="2407332"/>
                  <a:pt x="906399" y="2305041"/>
                </a:cubicBezTo>
                <a:cubicBezTo>
                  <a:pt x="906399" y="2305041"/>
                  <a:pt x="906399" y="2305041"/>
                  <a:pt x="1258651" y="1695815"/>
                </a:cubicBezTo>
                <a:lnTo>
                  <a:pt x="1288338" y="1644472"/>
                </a:lnTo>
                <a:lnTo>
                  <a:pt x="1287293" y="1644034"/>
                </a:lnTo>
                <a:cubicBezTo>
                  <a:pt x="1265949" y="1631576"/>
                  <a:pt x="1247840" y="1613534"/>
                  <a:pt x="1234904" y="1591195"/>
                </a:cubicBezTo>
                <a:cubicBezTo>
                  <a:pt x="1234904" y="1591195"/>
                  <a:pt x="1234904" y="1591195"/>
                  <a:pt x="836494" y="902135"/>
                </a:cubicBezTo>
                <a:cubicBezTo>
                  <a:pt x="810622" y="859177"/>
                  <a:pt x="810622" y="804190"/>
                  <a:pt x="836494" y="761230"/>
                </a:cubicBezTo>
                <a:cubicBezTo>
                  <a:pt x="836494" y="761230"/>
                  <a:pt x="836494" y="761230"/>
                  <a:pt x="1234904" y="72172"/>
                </a:cubicBezTo>
                <a:cubicBezTo>
                  <a:pt x="1260775" y="27495"/>
                  <a:pt x="1307343" y="0"/>
                  <a:pt x="135908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CC0B00-06F0-F94E-9B18-E66069393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107" y="1675341"/>
            <a:ext cx="2384640" cy="2420410"/>
          </a:xfrm>
          <a:prstGeom prst="rect">
            <a:avLst/>
          </a:prstGeom>
        </p:spPr>
      </p:pic>
      <p:pic>
        <p:nvPicPr>
          <p:cNvPr id="5" name="Picture 4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AC77FE7-97C5-FB44-9332-0C7482BE7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559" y="2019301"/>
            <a:ext cx="3682278" cy="36822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25F009-B36B-A04E-9427-DEBBBDA5726B}"/>
              </a:ext>
            </a:extLst>
          </p:cNvPr>
          <p:cNvSpPr/>
          <p:nvPr/>
        </p:nvSpPr>
        <p:spPr>
          <a:xfrm>
            <a:off x="7360284" y="5276088"/>
            <a:ext cx="3209559" cy="425490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CA7AFA-2476-5A4B-B479-0061A394D626}"/>
              </a:ext>
            </a:extLst>
          </p:cNvPr>
          <p:cNvSpPr/>
          <p:nvPr/>
        </p:nvSpPr>
        <p:spPr>
          <a:xfrm>
            <a:off x="7305558" y="2093975"/>
            <a:ext cx="3031811" cy="2651761"/>
          </a:xfrm>
          <a:prstGeom prst="rect">
            <a:avLst/>
          </a:prstGeom>
          <a:solidFill>
            <a:srgbClr val="1F1E1F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054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F4318E-B22E-A84E-A5AC-EF7222A1C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2632837"/>
            <a:ext cx="10515600" cy="1325563"/>
          </a:xfrm>
        </p:spPr>
        <p:txBody>
          <a:bodyPr/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Testing</a:t>
            </a:r>
            <a:endParaRPr lang="en-US" dirty="0">
              <a:latin typeface="Century Gothic" panose="020B0502020202020204" pitchFamily="34" charset="0"/>
            </a:endParaRPr>
          </a:p>
        </p:txBody>
      </p:sp>
      <p:pic>
        <p:nvPicPr>
          <p:cNvPr id="6" name="Picture 5" descr="A picture containing game&#10;&#10;Description automatically generated">
            <a:extLst>
              <a:ext uri="{FF2B5EF4-FFF2-40B4-BE49-F238E27FC236}">
                <a16:creationId xmlns:a16="http://schemas.microsoft.com/office/drawing/2014/main" id="{E9B3FAF4-BA95-E248-BBE3-55E4D51C5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280" y="302260"/>
            <a:ext cx="2375916" cy="129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48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269-834A-5440-8FD0-F592865C1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Century Gothic" panose="020B0502020202020204" pitchFamily="34" charset="0"/>
              </a:rPr>
              <a:t>From Prototyping to Production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65C23-0EF0-4E46-B13E-64AC7AD90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dirty="0">
                <a:latin typeface="Century Gothic" panose="020B0502020202020204" pitchFamily="34" charset="0"/>
              </a:rPr>
              <a:t>Gao Maribe, PhD</a:t>
            </a:r>
          </a:p>
          <a:p>
            <a:r>
              <a:rPr lang="en-US" sz="2000" dirty="0">
                <a:latin typeface="Century Gothic" panose="020B0502020202020204" pitchFamily="34" charset="0"/>
              </a:rPr>
              <a:t>Data Scientist at </a:t>
            </a:r>
            <a:r>
              <a:rPr lang="en-US" sz="2000" dirty="0" err="1">
                <a:latin typeface="Century Gothic" panose="020B0502020202020204" pitchFamily="34" charset="0"/>
              </a:rPr>
              <a:t>dotmodus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5608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F4318E-B22E-A84E-A5AC-EF7222A1C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2632837"/>
            <a:ext cx="10515600" cy="1325563"/>
          </a:xfrm>
        </p:spPr>
        <p:txBody>
          <a:bodyPr/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Containerization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F482EEC-A81F-7045-8506-3B7666834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390" y="209804"/>
            <a:ext cx="3541458" cy="11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873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2D95D98-338C-9247-8388-C07891E3F3DC}"/>
              </a:ext>
            </a:extLst>
          </p:cNvPr>
          <p:cNvSpPr txBox="1"/>
          <p:nvPr/>
        </p:nvSpPr>
        <p:spPr>
          <a:xfrm>
            <a:off x="466344" y="192238"/>
            <a:ext cx="95878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>
                <a:latin typeface="Century Gothic" panose="020B0502020202020204" pitchFamily="34" charset="0"/>
              </a:rPr>
              <a:t>We install Docker CE on our server.</a:t>
            </a:r>
          </a:p>
          <a:p>
            <a:endParaRPr lang="en-ZA" dirty="0">
              <a:latin typeface="Century Gothic" panose="020B0502020202020204" pitchFamily="34" charset="0"/>
            </a:endParaRPr>
          </a:p>
          <a:p>
            <a:r>
              <a:rPr lang="en-ZA" dirty="0">
                <a:latin typeface="Century Gothic" panose="020B0502020202020204" pitchFamily="34" charset="0"/>
              </a:rPr>
              <a:t>There is a need for some dependencies. It is also better to install the latest version of </a:t>
            </a:r>
          </a:p>
          <a:p>
            <a:r>
              <a:rPr lang="en-ZA" dirty="0">
                <a:latin typeface="Century Gothic" panose="020B0502020202020204" pitchFamily="34" charset="0"/>
              </a:rPr>
              <a:t>Docker CE using Docker servers as a third-party repository.</a:t>
            </a:r>
          </a:p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03DEF6-1577-0348-8B1D-7B297B832BAE}"/>
              </a:ext>
            </a:extLst>
          </p:cNvPr>
          <p:cNvSpPr txBox="1"/>
          <p:nvPr/>
        </p:nvSpPr>
        <p:spPr>
          <a:xfrm>
            <a:off x="466344" y="4609453"/>
            <a:ext cx="432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apt-get install docker-</a:t>
            </a:r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ce</a:t>
            </a:r>
            <a:endParaRPr lang="en-US" dirty="0">
              <a:solidFill>
                <a:srgbClr val="E0E2E4"/>
              </a:solidFill>
              <a:highlight>
                <a:srgbClr val="1F1E1F"/>
              </a:highlight>
              <a:latin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B6C82E-8A77-C641-8CE0-16A61E7CC4DD}"/>
              </a:ext>
            </a:extLst>
          </p:cNvPr>
          <p:cNvSpPr/>
          <p:nvPr/>
        </p:nvSpPr>
        <p:spPr>
          <a:xfrm>
            <a:off x="466344" y="1561342"/>
            <a:ext cx="935431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apt-get install \ apt-transport-https \ </a:t>
            </a:r>
          </a:p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ca-certificates \ </a:t>
            </a:r>
          </a:p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curl \ </a:t>
            </a:r>
          </a:p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gnupg2 \ </a:t>
            </a:r>
          </a:p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software-properties-common </a:t>
            </a:r>
          </a:p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curl -</a:t>
            </a:r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fsSL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dirty="0">
                <a:solidFill>
                  <a:srgbClr val="0046C8"/>
                </a:solidFill>
                <a:highlight>
                  <a:srgbClr val="1F1E1F"/>
                </a:highlight>
                <a:latin typeface="Courier New" panose="02070309020205020404" pitchFamily="49" charset="0"/>
                <a:hlinkClick r:id="rId2"/>
              </a:rPr>
              <a:t>https://download.docker.com/linux/debian/gpg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| </a:t>
            </a:r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apt-key add - </a:t>
            </a:r>
            <a:r>
              <a:rPr lang="en-ZA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add-apt-repository \ </a:t>
            </a:r>
          </a:p>
          <a:p>
            <a:r>
              <a:rPr lang="en-ZA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"deb [arch=amd64] </a:t>
            </a:r>
            <a:r>
              <a:rPr lang="en-ZA" dirty="0">
                <a:solidFill>
                  <a:srgbClr val="0046C8"/>
                </a:solidFill>
                <a:highlight>
                  <a:srgbClr val="1F1E1F"/>
                </a:highlight>
                <a:latin typeface="Courier New" panose="02070309020205020404" pitchFamily="49" charset="0"/>
                <a:hlinkClick r:id="rId3"/>
              </a:rPr>
              <a:t>https://download.docker.com/linux/debian</a:t>
            </a:r>
            <a:r>
              <a:rPr lang="en-ZA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\ </a:t>
            </a:r>
          </a:p>
          <a:p>
            <a:r>
              <a:rPr lang="en-ZA" dirty="0">
                <a:solidFill>
                  <a:srgbClr val="8CBBAD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$(</a:t>
            </a:r>
            <a:r>
              <a:rPr lang="en-ZA" dirty="0" err="1">
                <a:solidFill>
                  <a:srgbClr val="8CBBAD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lsb_release</a:t>
            </a:r>
            <a:r>
              <a:rPr lang="en-ZA" dirty="0">
                <a:solidFill>
                  <a:srgbClr val="8CBBAD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-cs)</a:t>
            </a:r>
            <a:r>
              <a:rPr lang="en-ZA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\</a:t>
            </a:r>
          </a:p>
          <a:p>
            <a:r>
              <a:rPr lang="en-ZA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stable"</a:t>
            </a:r>
            <a:endParaRPr lang="en-US" dirty="0">
              <a:highlight>
                <a:srgbClr val="1F1E1F"/>
              </a:highligh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635230-A95D-3444-AE06-6E6A843F1374}"/>
              </a:ext>
            </a:extLst>
          </p:cNvPr>
          <p:cNvSpPr/>
          <p:nvPr/>
        </p:nvSpPr>
        <p:spPr>
          <a:xfrm>
            <a:off x="466344" y="5960102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docker run hello-world</a:t>
            </a:r>
            <a:endParaRPr lang="en-US" dirty="0">
              <a:highlight>
                <a:srgbClr val="1F1E1F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3B2DE7-A9D9-8349-9F57-49B1CADBFE97}"/>
              </a:ext>
            </a:extLst>
          </p:cNvPr>
          <p:cNvSpPr txBox="1"/>
          <p:nvPr/>
        </p:nvSpPr>
        <p:spPr>
          <a:xfrm>
            <a:off x="534924" y="5319395"/>
            <a:ext cx="2811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latin typeface="Century Gothic" panose="020B0502020202020204" pitchFamily="34" charset="0"/>
              </a:rPr>
              <a:t>Test to see if it 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17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EFDDC3-9CEE-524A-ACFC-443C711C9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75" y="643466"/>
            <a:ext cx="7002306" cy="556683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1597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517F8-3C4A-F44D-88D8-7164FE740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0040"/>
            <a:ext cx="10515600" cy="5856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1. To ensure </a:t>
            </a:r>
            <a:r>
              <a:rPr lang="en-US" sz="2400" dirty="0" err="1">
                <a:latin typeface="Century Gothic" panose="020B0502020202020204" pitchFamily="34" charset="0"/>
              </a:rPr>
              <a:t>shinyproxy</a:t>
            </a:r>
            <a:r>
              <a:rPr lang="en-US" sz="2400" dirty="0">
                <a:latin typeface="Century Gothic" panose="020B0502020202020204" pitchFamily="34" charset="0"/>
              </a:rPr>
              <a:t> can hook docker instances we </a:t>
            </a:r>
            <a:r>
              <a:rPr lang="en-ZA" sz="2400" dirty="0">
                <a:latin typeface="Century Gothic" panose="020B0502020202020204" pitchFamily="34" charset="0"/>
              </a:rPr>
              <a:t>Modify the Docker file </a:t>
            </a:r>
            <a:r>
              <a:rPr lang="en-ZA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/lib/</a:t>
            </a:r>
            <a:r>
              <a:rPr lang="en-ZA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systemd</a:t>
            </a:r>
            <a:r>
              <a:rPr lang="en-ZA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ZA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systemd</a:t>
            </a:r>
            <a:r>
              <a:rPr lang="en-ZA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/system/</a:t>
            </a:r>
            <a:r>
              <a:rPr lang="en-ZA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docker.service</a:t>
            </a:r>
            <a:r>
              <a:rPr lang="en-ZA" sz="2400" dirty="0"/>
              <a:t> </a:t>
            </a:r>
            <a:r>
              <a:rPr lang="en-ZA" sz="2400" dirty="0">
                <a:latin typeface="Century Gothic" panose="020B0502020202020204" pitchFamily="34" charset="0"/>
              </a:rPr>
              <a:t>and restart Docker.</a:t>
            </a:r>
          </a:p>
          <a:p>
            <a:pPr marL="0" indent="0">
              <a:buNone/>
            </a:pPr>
            <a:endParaRPr lang="en-ZA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000" dirty="0">
                <a:latin typeface="Century Gothic" panose="020B0502020202020204" pitchFamily="34" charset="0"/>
              </a:rPr>
              <a:t>2. Pull our </a:t>
            </a:r>
            <a:r>
              <a:rPr lang="en-US" sz="2000" dirty="0" err="1">
                <a:latin typeface="Century Gothic" panose="020B0502020202020204" pitchFamily="34" charset="0"/>
              </a:rPr>
              <a:t>knitr_report</a:t>
            </a:r>
            <a:r>
              <a:rPr lang="en-US" sz="2000" dirty="0">
                <a:latin typeface="Century Gothic" panose="020B0502020202020204" pitchFamily="34" charset="0"/>
              </a:rPr>
              <a:t> project from </a:t>
            </a:r>
            <a:r>
              <a:rPr lang="en-US" sz="2000" dirty="0" err="1">
                <a:latin typeface="Century Gothic" panose="020B0502020202020204" pitchFamily="34" charset="0"/>
              </a:rPr>
              <a:t>github</a:t>
            </a:r>
            <a:r>
              <a:rPr lang="en-US" sz="2000" dirty="0">
                <a:latin typeface="Century Gothic" panose="020B0502020202020204" pitchFamily="34" charset="0"/>
              </a:rPr>
              <a:t> and build an image.</a:t>
            </a:r>
            <a:endParaRPr lang="en-ZA" sz="1600" dirty="0">
              <a:latin typeface="Century Gothic" panose="020B0502020202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git clone 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https://github.com/atwgao/knitr_report</a:t>
            </a:r>
            <a:endParaRPr lang="en-ZA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entury Gothic" panose="020B0502020202020204" pitchFamily="34" charset="0"/>
              </a:rPr>
              <a:t>Navigate to where you placed the </a:t>
            </a:r>
            <a:r>
              <a:rPr lang="en-US" sz="2000" dirty="0" err="1">
                <a:latin typeface="Century Gothic" panose="020B0502020202020204" pitchFamily="34" charset="0"/>
              </a:rPr>
              <a:t>Dockerfile</a:t>
            </a:r>
            <a:r>
              <a:rPr lang="en-US" sz="2000" dirty="0">
                <a:latin typeface="Century Gothic" panose="020B0502020202020204" pitchFamily="34" charset="0"/>
              </a:rPr>
              <a:t> and run the following.</a:t>
            </a:r>
          </a:p>
          <a:p>
            <a:pPr marL="0" indent="0">
              <a:buNone/>
            </a:pP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docker build -t </a:t>
            </a: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atwgao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knitr_report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endParaRPr lang="en-US" sz="18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entury Gothic" panose="020B0502020202020204" pitchFamily="34" charset="0"/>
              </a:rPr>
              <a:t>3. Push image to </a:t>
            </a:r>
            <a:r>
              <a:rPr lang="en-US" sz="2000" dirty="0" err="1">
                <a:latin typeface="Century Gothic" panose="020B0502020202020204" pitchFamily="34" charset="0"/>
              </a:rPr>
              <a:t>dockerhub</a:t>
            </a: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docker images</a:t>
            </a:r>
          </a:p>
          <a:p>
            <a:pPr marL="0" indent="0">
              <a:buNone/>
            </a:pP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docker tag bb38******** </a:t>
            </a: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atwgao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knitr_report:latest</a:t>
            </a:r>
            <a:endParaRPr lang="en-US" sz="18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0A9DDF-0637-C54E-BA41-2868C69D8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00" b="12286"/>
          <a:stretch/>
        </p:blipFill>
        <p:spPr>
          <a:xfrm>
            <a:off x="944372" y="1371600"/>
            <a:ext cx="10083800" cy="3931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6AC5F4-778B-4747-9A26-774F94049D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143" b="26285"/>
          <a:stretch/>
        </p:blipFill>
        <p:spPr>
          <a:xfrm>
            <a:off x="944372" y="1950458"/>
            <a:ext cx="10083800" cy="2697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F869EB-2284-E34E-A321-2AB76376C3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529"/>
          <a:stretch/>
        </p:blipFill>
        <p:spPr>
          <a:xfrm>
            <a:off x="944372" y="2405872"/>
            <a:ext cx="10083800" cy="59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6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49E800-A5C8-49A0-A453-ED537DA3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BA67DD7-B75D-4A30-90A4-EEA9F64AF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8194" y="0"/>
            <a:ext cx="6164729" cy="6858000"/>
          </a:xfrm>
          <a:custGeom>
            <a:avLst/>
            <a:gdLst>
              <a:gd name="connsiteX0" fmla="*/ 0 w 6164729"/>
              <a:gd name="connsiteY0" fmla="*/ 6857542 h 6858000"/>
              <a:gd name="connsiteX1" fmla="*/ 199783 w 6164729"/>
              <a:gd name="connsiteY1" fmla="*/ 6857542 h 6858000"/>
              <a:gd name="connsiteX2" fmla="*/ 199783 w 6164729"/>
              <a:gd name="connsiteY2" fmla="*/ 6858000 h 6858000"/>
              <a:gd name="connsiteX3" fmla="*/ 0 w 6164729"/>
              <a:gd name="connsiteY3" fmla="*/ 6858000 h 6858000"/>
              <a:gd name="connsiteX4" fmla="*/ 4818273 w 6164729"/>
              <a:gd name="connsiteY4" fmla="*/ 0 h 6858000"/>
              <a:gd name="connsiteX5" fmla="*/ 5018056 w 6164729"/>
              <a:gd name="connsiteY5" fmla="*/ 0 h 6858000"/>
              <a:gd name="connsiteX6" fmla="*/ 5030703 w 6164729"/>
              <a:gd name="connsiteY6" fmla="*/ 31774 h 6858000"/>
              <a:gd name="connsiteX7" fmla="*/ 6085711 w 6164729"/>
              <a:gd name="connsiteY7" fmla="*/ 2682457 h 6858000"/>
              <a:gd name="connsiteX8" fmla="*/ 6085711 w 6164729"/>
              <a:gd name="connsiteY8" fmla="*/ 3752208 h 6858000"/>
              <a:gd name="connsiteX9" fmla="*/ 4928207 w 6164729"/>
              <a:gd name="connsiteY9" fmla="*/ 6660411 h 6858000"/>
              <a:gd name="connsiteX10" fmla="*/ 4849745 w 6164729"/>
              <a:gd name="connsiteY10" fmla="*/ 6857542 h 6858000"/>
              <a:gd name="connsiteX11" fmla="*/ 4649962 w 6164729"/>
              <a:gd name="connsiteY11" fmla="*/ 6857542 h 6858000"/>
              <a:gd name="connsiteX12" fmla="*/ 4728424 w 6164729"/>
              <a:gd name="connsiteY12" fmla="*/ 6660411 h 6858000"/>
              <a:gd name="connsiteX13" fmla="*/ 5885928 w 6164729"/>
              <a:gd name="connsiteY13" fmla="*/ 3752208 h 6858000"/>
              <a:gd name="connsiteX14" fmla="*/ 5885928 w 6164729"/>
              <a:gd name="connsiteY14" fmla="*/ 2682457 h 6858000"/>
              <a:gd name="connsiteX15" fmla="*/ 4830920 w 6164729"/>
              <a:gd name="connsiteY15" fmla="*/ 317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164729" h="6858000">
                <a:moveTo>
                  <a:pt x="0" y="6857542"/>
                </a:moveTo>
                <a:lnTo>
                  <a:pt x="199783" y="6857542"/>
                </a:lnTo>
                <a:lnTo>
                  <a:pt x="199783" y="6858000"/>
                </a:lnTo>
                <a:lnTo>
                  <a:pt x="0" y="6858000"/>
                </a:lnTo>
                <a:close/>
                <a:moveTo>
                  <a:pt x="4818273" y="0"/>
                </a:moveTo>
                <a:lnTo>
                  <a:pt x="5018056" y="0"/>
                </a:lnTo>
                <a:lnTo>
                  <a:pt x="5030703" y="31774"/>
                </a:lnTo>
                <a:cubicBezTo>
                  <a:pt x="6085711" y="2682457"/>
                  <a:pt x="6085711" y="2682457"/>
                  <a:pt x="6085711" y="2682457"/>
                </a:cubicBezTo>
                <a:cubicBezTo>
                  <a:pt x="6191069" y="2988100"/>
                  <a:pt x="6191069" y="3446565"/>
                  <a:pt x="6085711" y="3752208"/>
                </a:cubicBezTo>
                <a:cubicBezTo>
                  <a:pt x="5601723" y="4968215"/>
                  <a:pt x="5223609" y="5918220"/>
                  <a:pt x="4928207" y="6660411"/>
                </a:cubicBezTo>
                <a:lnTo>
                  <a:pt x="4849745" y="6857542"/>
                </a:lnTo>
                <a:lnTo>
                  <a:pt x="4649962" y="6857542"/>
                </a:lnTo>
                <a:lnTo>
                  <a:pt x="4728424" y="6660411"/>
                </a:lnTo>
                <a:cubicBezTo>
                  <a:pt x="5023826" y="5918220"/>
                  <a:pt x="5401940" y="4968215"/>
                  <a:pt x="5885928" y="3752208"/>
                </a:cubicBezTo>
                <a:cubicBezTo>
                  <a:pt x="5991286" y="3446565"/>
                  <a:pt x="5991286" y="2988100"/>
                  <a:pt x="5885928" y="2682457"/>
                </a:cubicBezTo>
                <a:cubicBezTo>
                  <a:pt x="5885928" y="2682457"/>
                  <a:pt x="5885928" y="2682457"/>
                  <a:pt x="4830920" y="3177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204C80-E54F-C94F-A82E-FD63605A9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1733"/>
            <a:ext cx="7916605" cy="621453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8C5FC48-0A3C-4D6D-A0D5-EEE93213D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DBBC336D-7E16-4EE1-90F2-8D9F2B618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199BE21-2D26-4357-8702-909F3621A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1748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6E72A-10C4-D241-AA59-BA49B6DE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2632837"/>
            <a:ext cx="10515600" cy="1325563"/>
          </a:xfrm>
        </p:spPr>
        <p:txBody>
          <a:bodyPr/>
          <a:lstStyle/>
          <a:p>
            <a:pPr algn="ctr"/>
            <a:r>
              <a:rPr lang="en-US" sz="7200" dirty="0" err="1">
                <a:latin typeface="Century Gothic" panose="020B0502020202020204" pitchFamily="34" charset="0"/>
              </a:rPr>
              <a:t>shinyproxy</a:t>
            </a:r>
            <a:endParaRPr lang="en-US" sz="7200"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4961EFB-D836-D944-9B31-05B722E22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873" y="2998438"/>
            <a:ext cx="594360" cy="59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77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5C59-40BC-734D-90AE-568E777EC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8328"/>
            <a:ext cx="10515600" cy="621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1. Install Java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Check if it works: </a:t>
            </a:r>
          </a:p>
          <a:p>
            <a:pPr marL="0" indent="0">
              <a:buNone/>
            </a:pP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java -version</a:t>
            </a:r>
            <a:endParaRPr lang="en-US" sz="1600" dirty="0">
              <a:solidFill>
                <a:srgbClr val="E0E2E4"/>
              </a:solidFill>
              <a:highlight>
                <a:srgbClr val="1F1E1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2. Install </a:t>
            </a:r>
            <a:r>
              <a:rPr lang="en-US" sz="2400" dirty="0" err="1">
                <a:latin typeface="Century Gothic" panose="020B0502020202020204" pitchFamily="34" charset="0"/>
              </a:rPr>
              <a:t>shinyproxy</a:t>
            </a:r>
            <a:r>
              <a:rPr lang="en-US" sz="2400" dirty="0">
                <a:latin typeface="Century Gothic" panose="020B0502020202020204" pitchFamily="34" charset="0"/>
              </a:rPr>
              <a:t> which will be used to spin the containers:</a:t>
            </a:r>
          </a:p>
          <a:p>
            <a:pPr marL="0" indent="0">
              <a:buNone/>
            </a:pPr>
            <a:r>
              <a:rPr lang="en-US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www.shinyproxy.io</a:t>
            </a:r>
            <a:r>
              <a:rPr lang="en-US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/download/shinyproxy_2.2.3_amd64.deb</a:t>
            </a:r>
            <a:endParaRPr lang="en-US" dirty="0"/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Inside the </a:t>
            </a:r>
            <a:r>
              <a:rPr lang="en-US" sz="2400" dirty="0" err="1">
                <a:latin typeface="Century Gothic" panose="020B0502020202020204" pitchFamily="34" charset="0"/>
              </a:rPr>
              <a:t>shinyproxy</a:t>
            </a:r>
            <a:r>
              <a:rPr lang="en-US" sz="2400" dirty="0">
                <a:latin typeface="Century Gothic" panose="020B0502020202020204" pitchFamily="34" charset="0"/>
              </a:rPr>
              <a:t> folder ensure there is a </a:t>
            </a:r>
            <a:r>
              <a:rPr lang="en-US" sz="2400" dirty="0" err="1">
                <a:latin typeface="Century Gothic" panose="020B0502020202020204" pitchFamily="34" charset="0"/>
              </a:rPr>
              <a:t>pom.xml</a:t>
            </a:r>
            <a:r>
              <a:rPr lang="en-US" sz="2400" dirty="0">
                <a:latin typeface="Century Gothic" panose="020B0502020202020204" pitchFamily="34" charset="0"/>
              </a:rPr>
              <a:t> file. From that directory. From this directory install </a:t>
            </a:r>
            <a:r>
              <a:rPr lang="en-US" sz="2400" dirty="0" err="1">
                <a:latin typeface="Century Gothic" panose="020B0502020202020204" pitchFamily="34" charset="0"/>
              </a:rPr>
              <a:t>shinyproxy</a:t>
            </a:r>
            <a:r>
              <a:rPr lang="en-US" sz="2400" dirty="0">
                <a:latin typeface="Century Gothic" panose="020B0502020202020204" pitchFamily="34" charset="0"/>
              </a:rPr>
              <a:t> (you may need to install maven)</a:t>
            </a:r>
          </a:p>
          <a:p>
            <a:pPr marL="0" indent="0">
              <a:buNone/>
            </a:pP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apt install maven </a:t>
            </a:r>
          </a:p>
          <a:p>
            <a:pPr marL="0" indent="0">
              <a:buNone/>
            </a:pPr>
            <a:r>
              <a:rPr lang="en-ZA" sz="18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mvn</a:t>
            </a:r>
            <a:r>
              <a:rPr lang="en-ZA" sz="18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-U clean install</a:t>
            </a:r>
            <a:endParaRPr lang="en-US" sz="18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459E15-0E5A-074F-BADD-328D1001DED1}"/>
              </a:ext>
            </a:extLst>
          </p:cNvPr>
          <p:cNvSpPr/>
          <p:nvPr/>
        </p:nvSpPr>
        <p:spPr>
          <a:xfrm>
            <a:off x="923544" y="841248"/>
            <a:ext cx="822045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ZA" sz="1600" dirty="0">
                <a:solidFill>
                  <a:srgbClr val="8CBBAD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echo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"deb </a:t>
            </a:r>
            <a:r>
              <a:rPr lang="en-ZA" sz="1600" dirty="0">
                <a:solidFill>
                  <a:srgbClr val="0046C8"/>
                </a:solidFill>
                <a:highlight>
                  <a:srgbClr val="1F1E1F"/>
                </a:highlight>
                <a:latin typeface="Courier New" panose="02070309020205020404" pitchFamily="49" charset="0"/>
                <a:hlinkClick r:id="rId2"/>
              </a:rPr>
              <a:t>http://ppa.launchpad.net/webupd8team/java/ubuntu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 err="1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xenial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main"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| \ 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tee /etc/apt/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sources.list.d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/webupd8team-java.list </a:t>
            </a:r>
            <a:r>
              <a:rPr lang="en-ZA" sz="1600" dirty="0">
                <a:solidFill>
                  <a:srgbClr val="8CBBAD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echo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"deb-</a:t>
            </a:r>
            <a:r>
              <a:rPr lang="en-ZA" sz="1600" dirty="0" err="1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src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>
                <a:solidFill>
                  <a:srgbClr val="0046C8"/>
                </a:solidFill>
                <a:highlight>
                  <a:srgbClr val="1F1E1F"/>
                </a:highlight>
                <a:latin typeface="Courier New" panose="02070309020205020404" pitchFamily="49" charset="0"/>
                <a:hlinkClick r:id="rId2"/>
              </a:rPr>
              <a:t>http://ppa.launchpad.net/webupd8team/java/ubuntu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 err="1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xenial</a:t>
            </a:r>
            <a:r>
              <a:rPr lang="en-ZA" sz="1600" dirty="0">
                <a:solidFill>
                  <a:srgbClr val="EC7600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main"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| \ 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tee -a /etc/apt/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sources.list.d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/webupd8team-java.list 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apt-key adv --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keyserver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hkp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://keyserver.ubuntu.com:80 --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recv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-keys EEA14886 </a:t>
            </a:r>
            <a:r>
              <a:rPr lang="en-ZA" sz="1600" dirty="0" err="1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sudo</a:t>
            </a:r>
            <a:r>
              <a:rPr lang="en-ZA" sz="1600" dirty="0">
                <a:solidFill>
                  <a:srgbClr val="E0E2E4"/>
                </a:solidFill>
                <a:highlight>
                  <a:srgbClr val="1F1E1F"/>
                </a:highlight>
                <a:latin typeface="Courier New" panose="02070309020205020404" pitchFamily="49" charset="0"/>
              </a:rPr>
              <a:t> apt-get install oracle-java8-installer</a:t>
            </a:r>
            <a:endParaRPr lang="en-US" sz="1600" dirty="0">
              <a:highlight>
                <a:srgbClr val="1F1E1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6132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C8CE4-6CEB-6443-86C0-369AD420F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312" y="210312"/>
            <a:ext cx="11143488" cy="59666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entury Gothic" panose="020B0502020202020204" pitchFamily="34" charset="0"/>
              </a:rPr>
              <a:t>Once </a:t>
            </a:r>
            <a:r>
              <a:rPr lang="en-US" sz="1600" dirty="0" err="1">
                <a:latin typeface="Century Gothic" panose="020B0502020202020204" pitchFamily="34" charset="0"/>
              </a:rPr>
              <a:t>shinyproxy</a:t>
            </a:r>
            <a:r>
              <a:rPr lang="en-US" sz="1600" dirty="0">
                <a:latin typeface="Century Gothic" panose="020B0502020202020204" pitchFamily="34" charset="0"/>
              </a:rPr>
              <a:t> is installed you can </a:t>
            </a:r>
            <a:r>
              <a:rPr lang="en-US" sz="1600" dirty="0" err="1">
                <a:latin typeface="Century Gothic" panose="020B0502020202020204" pitchFamily="34" charset="0"/>
              </a:rPr>
              <a:t>naviate</a:t>
            </a:r>
            <a:r>
              <a:rPr lang="en-US" sz="1600" dirty="0">
                <a:latin typeface="Century Gothic" panose="020B0502020202020204" pitchFamily="34" charset="0"/>
              </a:rPr>
              <a:t> to the target folder inside the </a:t>
            </a:r>
            <a:r>
              <a:rPr lang="en-US" sz="1600" dirty="0" err="1">
                <a:latin typeface="Century Gothic" panose="020B0502020202020204" pitchFamily="34" charset="0"/>
              </a:rPr>
              <a:t>shinyproxy</a:t>
            </a:r>
            <a:r>
              <a:rPr lang="en-US" sz="1600" dirty="0">
                <a:latin typeface="Century Gothic" panose="020B0502020202020204" pitchFamily="34" charset="0"/>
              </a:rPr>
              <a:t> folder and open the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application.yml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entury Gothic" panose="020B0502020202020204" pitchFamily="34" charset="0"/>
              </a:rPr>
              <a:t>configuration file</a:t>
            </a:r>
          </a:p>
          <a:p>
            <a:pPr marL="0" indent="0">
              <a:buNone/>
            </a:pPr>
            <a:endParaRPr lang="en-US" sz="1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115E7DE1-339B-F947-BFE2-6001DFB2218D}"/>
              </a:ext>
            </a:extLst>
          </p:cNvPr>
          <p:cNvSpPr txBox="1"/>
          <p:nvPr/>
        </p:nvSpPr>
        <p:spPr>
          <a:xfrm>
            <a:off x="301752" y="832104"/>
            <a:ext cx="6288024" cy="5966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proxy: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title: Reporting dashboards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logo-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 https://www.__________________________________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landing-page: /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heartbeat-rate: 10000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heartbeat-timeout: 60000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port: 8080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authentication: simple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admin-groups: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tlcs</a:t>
            </a:r>
            <a:endParaRPr lang="en-US" sz="14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# Example: 'simple' authentication configuration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users: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- name: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gao</a:t>
            </a:r>
            <a:endParaRPr lang="en-US" sz="14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password: statement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groups: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tlcs</a:t>
            </a:r>
            <a:endParaRPr lang="en-US" sz="14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- name: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providance</a:t>
            </a:r>
            <a:endParaRPr lang="en-US" sz="14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password: password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groups: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tlcs</a:t>
            </a:r>
            <a:endParaRPr lang="en-US" sz="14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# Example: '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ldap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 authentication configuration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ldap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ldap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://ldap.forumsys.com:389/dc=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example,dc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=com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user-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dn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-pattern: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uid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={0}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group-search-base: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group-search-filter: (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uniqueMember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={0})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manager-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dn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cn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=read-only-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admin,dc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4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example,dc</a:t>
            </a:r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=com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manager-password: password</a:t>
            </a:r>
          </a:p>
          <a:p>
            <a:r>
              <a:rPr lang="en-US" sz="14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FF00CD78-390E-774D-A708-4287831F1A2D}"/>
              </a:ext>
            </a:extLst>
          </p:cNvPr>
          <p:cNvSpPr txBox="1"/>
          <p:nvPr/>
        </p:nvSpPr>
        <p:spPr>
          <a:xfrm>
            <a:off x="6300216" y="832104"/>
            <a:ext cx="609904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# Docker configuration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docker: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cert-path: /home/none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 http://localhost:2375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port-range-start: 20000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specs: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- id: 01_asis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display-name: ASIS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description: This application generates A_STEP impact reports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container-image: </a:t>
            </a:r>
            <a:r>
              <a:rPr lang="en-US" sz="16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atwgao</a:t>
            </a:r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knitr_report:latest</a:t>
            </a:r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access-groups: [</a:t>
            </a:r>
            <a:r>
              <a:rPr lang="en-US" sz="16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tlcs</a:t>
            </a:r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sz="16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spring: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servlet: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multipart: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max-file-size: 500MB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max-request-size: 500MB</a:t>
            </a:r>
          </a:p>
          <a:p>
            <a:endParaRPr lang="en-US" sz="16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logging: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file:</a:t>
            </a:r>
          </a:p>
          <a:p>
            <a:r>
              <a:rPr lang="en-US" sz="1600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shinyproxy.log</a:t>
            </a:r>
            <a:endParaRPr lang="en-US" sz="1600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239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/>
      <p:bldP spid="19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3B2AB46-CBB5-6842-9809-7469E1F3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2632837"/>
            <a:ext cx="10515600" cy="1325563"/>
          </a:xfrm>
        </p:spPr>
        <p:txBody>
          <a:bodyPr/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Deployment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96DFEF4E-5218-BC4A-86CD-38425AEF3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165" y="219456"/>
            <a:ext cx="3356576" cy="278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104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1943C-9B86-0043-8BF3-17737F8BD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6344"/>
            <a:ext cx="10515600" cy="571061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Navigate to </a:t>
            </a:r>
            <a:r>
              <a:rPr lang="en-US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~/</a:t>
            </a:r>
            <a:r>
              <a:rPr lang="en-US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shinyproxy</a:t>
            </a:r>
            <a:r>
              <a:rPr lang="en-US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/target </a:t>
            </a:r>
            <a:r>
              <a:rPr lang="en-US" dirty="0">
                <a:latin typeface="Century Gothic" panose="020B0502020202020204" pitchFamily="34" charset="0"/>
              </a:rPr>
              <a:t>and run: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nohup</a:t>
            </a:r>
            <a:r>
              <a:rPr lang="en-US" dirty="0">
                <a:highlight>
                  <a:srgbClr val="1F1E1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java –jar shinyproxy-2.2.3.jar</a:t>
            </a:r>
          </a:p>
          <a:p>
            <a:pPr marL="0" indent="0">
              <a:buNone/>
            </a:pPr>
            <a:endParaRPr lang="en-US" dirty="0">
              <a:highlight>
                <a:srgbClr val="1F1E1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For debugging purposes it’s advisable to run without </a:t>
            </a:r>
            <a:r>
              <a:rPr lang="en-US" b="1" dirty="0" err="1">
                <a:latin typeface="Courier" pitchFamily="2" charset="0"/>
              </a:rPr>
              <a:t>nohup</a:t>
            </a:r>
            <a:endParaRPr lang="en-US" b="1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49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269-834A-5440-8FD0-F592865C1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Century Gothic" panose="020B0502020202020204" pitchFamily="34" charset="0"/>
              </a:rPr>
              <a:t>Building a simple app and deploying it on prem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65C23-0EF0-4E46-B13E-64AC7AD90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dirty="0">
                <a:latin typeface="Century Gothic" panose="020B0502020202020204" pitchFamily="34" charset="0"/>
              </a:rPr>
              <a:t>Gao Maribe, PhD</a:t>
            </a:r>
          </a:p>
          <a:p>
            <a:r>
              <a:rPr lang="en-US" sz="2000" dirty="0">
                <a:latin typeface="Century Gothic" panose="020B0502020202020204" pitchFamily="34" charset="0"/>
              </a:rPr>
              <a:t>Data Scientist at </a:t>
            </a:r>
            <a:r>
              <a:rPr lang="en-US" sz="2000" dirty="0" err="1">
                <a:latin typeface="Century Gothic" panose="020B0502020202020204" pitchFamily="34" charset="0"/>
              </a:rPr>
              <a:t>dotmodus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100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269-834A-5440-8FD0-F592865C1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Century Gothic" panose="020B0502020202020204" pitchFamily="34" charset="0"/>
              </a:rPr>
              <a:t>Running a really simple </a:t>
            </a:r>
            <a:r>
              <a:rPr lang="en-US" sz="4200" dirty="0" err="1">
                <a:latin typeface="Century Gothic" panose="020B0502020202020204" pitchFamily="34" charset="0"/>
              </a:rPr>
              <a:t>shinyapp</a:t>
            </a:r>
            <a:r>
              <a:rPr lang="en-US" sz="4200" dirty="0">
                <a:latin typeface="Century Gothic" panose="020B0502020202020204" pitchFamily="34" charset="0"/>
              </a:rPr>
              <a:t> on a </a:t>
            </a:r>
            <a:r>
              <a:rPr lang="en-US" sz="4200" dirty="0" err="1">
                <a:latin typeface="Century Gothic" panose="020B0502020202020204" pitchFamily="34" charset="0"/>
              </a:rPr>
              <a:t>linux</a:t>
            </a:r>
            <a:r>
              <a:rPr lang="en-US" sz="4200" dirty="0">
                <a:latin typeface="Century Gothic" panose="020B0502020202020204" pitchFamily="34" charset="0"/>
              </a:rPr>
              <a:t> machine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65C23-0EF0-4E46-B13E-64AC7AD90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dirty="0">
                <a:latin typeface="Century Gothic" panose="020B0502020202020204" pitchFamily="34" charset="0"/>
              </a:rPr>
              <a:t>Gao Maribe, PhD</a:t>
            </a:r>
          </a:p>
          <a:p>
            <a:r>
              <a:rPr lang="en-US" sz="2000" dirty="0">
                <a:latin typeface="Century Gothic" panose="020B0502020202020204" pitchFamily="34" charset="0"/>
              </a:rPr>
              <a:t>Data Scientist at </a:t>
            </a:r>
            <a:r>
              <a:rPr lang="en-US" sz="2000" dirty="0" err="1">
                <a:latin typeface="Century Gothic" panose="020B0502020202020204" pitchFamily="34" charset="0"/>
              </a:rPr>
              <a:t>dotmodus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72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269-834A-5440-8FD0-F592865C1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1896" y="1271675"/>
            <a:ext cx="5505441" cy="2387600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Century Gothic" panose="020B0502020202020204" pitchFamily="34" charset="0"/>
              </a:rPr>
              <a:t>How to take over the world with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65C23-0EF0-4E46-B13E-64AC7AD90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1896" y="3751350"/>
            <a:ext cx="5505449" cy="1655762"/>
          </a:xfrm>
        </p:spPr>
        <p:txBody>
          <a:bodyPr>
            <a:normAutofit/>
          </a:bodyPr>
          <a:lstStyle/>
          <a:p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dirty="0">
                <a:latin typeface="Century Gothic" panose="020B0502020202020204" pitchFamily="34" charset="0"/>
              </a:rPr>
              <a:t>Gao Maribe, PhD</a:t>
            </a:r>
          </a:p>
          <a:p>
            <a:r>
              <a:rPr lang="en-US" sz="2000" dirty="0">
                <a:latin typeface="Century Gothic" panose="020B0502020202020204" pitchFamily="34" charset="0"/>
              </a:rPr>
              <a:t>Data Scientist at </a:t>
            </a:r>
            <a:r>
              <a:rPr lang="en-US" sz="2000" dirty="0" err="1">
                <a:latin typeface="Century Gothic" panose="020B0502020202020204" pitchFamily="34" charset="0"/>
              </a:rPr>
              <a:t>dotmodus</a:t>
            </a:r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651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01794B-14EC-214D-A611-7B517FE9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2" y="2632837"/>
            <a:ext cx="10515600" cy="1325563"/>
          </a:xfrm>
        </p:spPr>
        <p:txBody>
          <a:bodyPr/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Demo</a:t>
            </a: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427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4161-12A8-9448-9301-0C516E6C8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81C89-D047-7245-B1B5-C7DD17E74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80031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Combine two data sets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Attendance data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Student Performance  data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Investigate impact using </a:t>
            </a:r>
            <a:r>
              <a:rPr lang="en-US" dirty="0" err="1">
                <a:latin typeface="Century Gothic" panose="020B0502020202020204" pitchFamily="34" charset="0"/>
              </a:rPr>
              <a:t>descriptives</a:t>
            </a:r>
            <a:r>
              <a:rPr lang="en-US" dirty="0">
                <a:latin typeface="Century Gothic" panose="020B0502020202020204" pitchFamily="34" charset="0"/>
              </a:rPr>
              <a:t>, t-test, F-test, correlation coefficient.</a:t>
            </a:r>
          </a:p>
          <a:p>
            <a:pPr marL="457200" lvl="1" indent="0">
              <a:buNone/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E4120C-50CE-5744-B892-5CEB1EB9C53C}"/>
              </a:ext>
            </a:extLst>
          </p:cNvPr>
          <p:cNvSpPr txBox="1">
            <a:spLocks/>
          </p:cNvSpPr>
          <p:nvPr/>
        </p:nvSpPr>
        <p:spPr>
          <a:xfrm>
            <a:off x="838200" y="4234370"/>
            <a:ext cx="10515600" cy="2280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entury Gothic" panose="020B0502020202020204" pitchFamily="34" charset="0"/>
              </a:rPr>
              <a:t>My Problem</a:t>
            </a:r>
            <a:r>
              <a:rPr lang="en-US" dirty="0"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  </a:t>
            </a:r>
            <a:r>
              <a:rPr lang="en-US" sz="2400" dirty="0">
                <a:latin typeface="Century Gothic" panose="020B0502020202020204" pitchFamily="34" charset="0"/>
              </a:rPr>
              <a:t>How will they use this workflow when I no longer work there</a:t>
            </a:r>
            <a:r>
              <a:rPr lang="en-US" sz="2400" dirty="0"/>
              <a:t>?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23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453D4-E51C-574F-8AB7-8A051C082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646712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Screen Recording 2020-03-06 at 15.45.32.mov">
            <a:hlinkClick r:id="" action="ppaction://media"/>
            <a:extLst>
              <a:ext uri="{FF2B5EF4-FFF2-40B4-BE49-F238E27FC236}">
                <a16:creationId xmlns:a16="http://schemas.microsoft.com/office/drawing/2014/main" id="{0E12ACE4-0F49-CB48-94DD-E6E67C365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23" y="320738"/>
            <a:ext cx="12263781" cy="62165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45C75D-F7CC-734E-B1A6-8583F7413411}"/>
              </a:ext>
            </a:extLst>
          </p:cNvPr>
          <p:cNvSpPr/>
          <p:nvPr/>
        </p:nvSpPr>
        <p:spPr>
          <a:xfrm>
            <a:off x="74522" y="109728"/>
            <a:ext cx="13504317" cy="539496"/>
          </a:xfrm>
          <a:prstGeom prst="rect">
            <a:avLst/>
          </a:prstGeom>
          <a:solidFill>
            <a:srgbClr val="1F1E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14EC4A-0C49-A247-A1F0-FA52910532F5}"/>
              </a:ext>
            </a:extLst>
          </p:cNvPr>
          <p:cNvSpPr/>
          <p:nvPr/>
        </p:nvSpPr>
        <p:spPr>
          <a:xfrm>
            <a:off x="7891272" y="786384"/>
            <a:ext cx="4447032" cy="2834640"/>
          </a:xfrm>
          <a:prstGeom prst="rect">
            <a:avLst/>
          </a:prstGeom>
          <a:blipFill dpi="0" rotWithShape="1">
            <a:blip r:embed="rId5">
              <a:alphaModFix amt="98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Blur radius="1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280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500"/>
                            </p:stCondLst>
                            <p:childTnLst>
                              <p:par>
                                <p:cTn id="11" presetID="9" presetClass="exit" presetSubtype="0" fill="hold" grpId="1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" presetID="10" presetClass="entr" presetSubtype="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500"/>
                            </p:stCondLst>
                            <p:childTnLst>
                              <p:par>
                                <p:cTn id="19" presetID="9" presetClass="exit" presetSubtype="0" fill="hold" grpId="3" nodeType="afterEffect">
                                  <p:stCondLst>
                                    <p:cond delay="20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  <p:bldP spid="13" grpId="3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813</Words>
  <Application>Microsoft Macintosh PowerPoint</Application>
  <PresentationFormat>Widescreen</PresentationFormat>
  <Paragraphs>135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Century Gothic</vt:lpstr>
      <vt:lpstr>Courier</vt:lpstr>
      <vt:lpstr>Courier New</vt:lpstr>
      <vt:lpstr>Office Theme</vt:lpstr>
      <vt:lpstr>Taking R and shiny to production</vt:lpstr>
      <vt:lpstr>From Prototyping to Production</vt:lpstr>
      <vt:lpstr>Building a simple app and deploying it on prem</vt:lpstr>
      <vt:lpstr>Running a really simple shinyapp on a linux machine</vt:lpstr>
      <vt:lpstr>How to take over the world with R</vt:lpstr>
      <vt:lpstr>Demo</vt:lpstr>
      <vt:lpstr>Problem statement</vt:lpstr>
      <vt:lpstr>Tools</vt:lpstr>
      <vt:lpstr>PowerPoint Presentation</vt:lpstr>
      <vt:lpstr>Project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Testing</vt:lpstr>
      <vt:lpstr>Containerization</vt:lpstr>
      <vt:lpstr>PowerPoint Presentation</vt:lpstr>
      <vt:lpstr>PowerPoint Presentation</vt:lpstr>
      <vt:lpstr>PowerPoint Presentation</vt:lpstr>
      <vt:lpstr>PowerPoint Presentation</vt:lpstr>
      <vt:lpstr>shinyproxy</vt:lpstr>
      <vt:lpstr>PowerPoint Presentation</vt:lpstr>
      <vt:lpstr>PowerPoint Presentation</vt:lpstr>
      <vt:lpstr>Deployment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Prototyping to Production</dc:title>
  <dc:creator>Gaonyalelwe Maribe</dc:creator>
  <cp:lastModifiedBy>Gaonyalelwe Maribe</cp:lastModifiedBy>
  <cp:revision>11</cp:revision>
  <dcterms:created xsi:type="dcterms:W3CDTF">2020-03-07T03:45:10Z</dcterms:created>
  <dcterms:modified xsi:type="dcterms:W3CDTF">2020-03-07T07:30:36Z</dcterms:modified>
</cp:coreProperties>
</file>